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6"/>
    <p:restoredTop sz="94648"/>
  </p:normalViewPr>
  <p:slideViewPr>
    <p:cSldViewPr snapToGrid="0">
      <p:cViewPr>
        <p:scale>
          <a:sx n="68" d="100"/>
          <a:sy n="68" d="100"/>
        </p:scale>
        <p:origin x="99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F39A-6617-6800-5537-BD4629530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EE88A-BA50-8041-B077-395701C35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B3A2-209F-D17C-47BC-82212664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48C0-950D-704C-9FA5-753D21B64207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55E9-C11A-2B20-A8CC-E8C5A3F3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97A7-525C-50FE-3BFD-81AB3B50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65D7-D0A5-024F-BF4D-722687E3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0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AD5E-596B-3399-D9ED-E3270237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83623-C602-37A3-8327-BA242F22D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4A56-2F17-AC3A-A808-3696394B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48C0-950D-704C-9FA5-753D21B64207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71D3E-C19F-C8DA-27C8-E3CB537B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FB7B0-DA88-CF6D-ABFF-A05B20F4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65D7-D0A5-024F-BF4D-722687E3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64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2533B-5E4F-21B3-1FA1-EBCCBEBD9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3BE36-B354-8650-526B-F89C7566C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B546-36E7-5FF4-B4CC-FFA5C14E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48C0-950D-704C-9FA5-753D21B64207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B3DC-3298-2662-880E-5010A3A8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7204-6CAD-B0A6-84E8-A9E3CB33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65D7-D0A5-024F-BF4D-722687E3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2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AC647-B957-F311-4C92-D0A497DA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6D3E-E495-A873-60D6-23B0EC3ED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0779C-0E87-2439-4D57-A40DD931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48C0-950D-704C-9FA5-753D21B64207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E256-8CC5-6577-AAF3-FAF64705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31170-8682-EC93-A6C8-30987618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65D7-D0A5-024F-BF4D-722687E3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3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4B47-BB49-70AD-A154-C170B317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62DFD-CDCA-2638-AC62-1946A8FB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729F4-867B-C3DE-08E5-35FEA9CB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48C0-950D-704C-9FA5-753D21B64207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7CB8-6383-C46E-577E-6D1728E0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C53C-09E3-1EE1-45C6-2DB7A019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65D7-D0A5-024F-BF4D-722687E3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9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4A70-B0F0-B6E5-2625-886E563A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D308-1FBE-8502-3E8B-D0E505C58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6C1D8-63ED-8848-9D9E-C4B4DA0F7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745ED-7FAE-C405-655F-D0D2341D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48C0-950D-704C-9FA5-753D21B64207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CC043-9E9A-BA1F-B402-A83E3082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4C2CE-E07C-2046-B411-B9C81B0DB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65D7-D0A5-024F-BF4D-722687E3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95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FA9D-7407-0010-6CCA-FCF94188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5875D-E99D-37F8-EF80-39FAB294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D932D-A748-F266-2220-89AA8811D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3978D-A57B-A243-2ECF-9A12E61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A3D0F-7AA9-FD7C-B74E-C2459D630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FA3B0-7A68-ACBD-28AA-CCBDAACD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48C0-950D-704C-9FA5-753D21B64207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79514-A1DB-5AA4-C15D-3F9120E5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3DCCD-F514-CF41-996D-AE3EC993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65D7-D0A5-024F-BF4D-722687E3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6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FC16-58CA-AB13-3E55-6E09DCD7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413DE-C688-88B7-C365-2B6F8901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48C0-950D-704C-9FA5-753D21B64207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E9967-3197-00F2-E5C3-E69F354C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5B87B-F54D-29E7-0E1C-49D5D2106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65D7-D0A5-024F-BF4D-722687E3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7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D1616-04F6-F7D2-F6A6-E8158315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48C0-950D-704C-9FA5-753D21B64207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419A7-CAB3-E50E-9611-D8FA39F8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8BF47-78B4-1760-63A9-C21FA34D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65D7-D0A5-024F-BF4D-722687E3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0C27-4020-FC2A-2B4E-BA053EB56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348F-A9AE-63ED-4EB7-E16A65F5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E1EE4-1EAD-3359-2994-EB0B742A0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FE99F-37E6-402B-DF00-67259924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48C0-950D-704C-9FA5-753D21B64207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FD34A-DD20-33ED-2C48-6B3B2E49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46CCE-1810-4BB6-7860-21D05DA7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65D7-D0A5-024F-BF4D-722687E3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E5E3-EBCA-9795-1754-E5420B4B3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B876D-1744-FB0F-D80F-6434CDBE2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5CCFF-8883-4254-3898-C2AB33C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80C4B-A8F0-7B26-692F-1F2E81A5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F48C0-950D-704C-9FA5-753D21B64207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1A56E-B7D6-E25F-8B29-9752A455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35944-BDA8-9037-F943-EE9CF3F6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F65D7-D0A5-024F-BF4D-722687E3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72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D19E9-7203-DA7E-8033-D83B0D9D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BB973-BC05-18A5-3DEE-73975F8C0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D396-9BA3-8750-6ED4-030A68134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F48C0-950D-704C-9FA5-753D21B64207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242E-49F3-C449-014B-C03FF90FE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E7847-F114-5369-06D5-8DF8AF97A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F65D7-D0A5-024F-BF4D-722687E3C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3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looking at a book&#10;&#10;Description automatically generated">
            <a:extLst>
              <a:ext uri="{FF2B5EF4-FFF2-40B4-BE49-F238E27FC236}">
                <a16:creationId xmlns:a16="http://schemas.microsoft.com/office/drawing/2014/main" id="{5A843BA2-4A62-4493-5206-1142C26B9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250"/>
            <a:ext cx="12192000" cy="4064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90BEB3-58BE-6779-DF24-848458B17E1C}"/>
              </a:ext>
            </a:extLst>
          </p:cNvPr>
          <p:cNvSpPr/>
          <p:nvPr/>
        </p:nvSpPr>
        <p:spPr>
          <a:xfrm>
            <a:off x="0" y="984250"/>
            <a:ext cx="12192000" cy="4064000"/>
          </a:xfrm>
          <a:prstGeom prst="rect">
            <a:avLst/>
          </a:prstGeom>
          <a:solidFill>
            <a:schemeClr val="tx1">
              <a:alpha val="43192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effectLst>
                  <a:glow rad="101600">
                    <a:schemeClr val="tx1">
                      <a:alpha val="31983"/>
                    </a:schemeClr>
                  </a:glow>
                </a:effectLst>
                <a:latin typeface="American Typewriter" panose="02090604020004020304" pitchFamily="18" charset="77"/>
              </a:rPr>
              <a:t>COURSE PLANNER</a:t>
            </a:r>
          </a:p>
        </p:txBody>
      </p:sp>
    </p:spTree>
    <p:extLst>
      <p:ext uri="{BB962C8B-B14F-4D97-AF65-F5344CB8AC3E}">
        <p14:creationId xmlns:p14="http://schemas.microsoft.com/office/powerpoint/2010/main" val="34548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American Typewriter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Eunji Kong</dc:creator>
  <cp:lastModifiedBy>Eunji Kong</cp:lastModifiedBy>
  <cp:revision>1</cp:revision>
  <dcterms:created xsi:type="dcterms:W3CDTF">2025-02-16T10:57:47Z</dcterms:created>
  <dcterms:modified xsi:type="dcterms:W3CDTF">2025-02-17T02:26:31Z</dcterms:modified>
</cp:coreProperties>
</file>