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0" d="100"/>
          <a:sy n="70" d="100"/>
        </p:scale>
        <p:origin x="-33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0B35-7293-4C88-9C5E-A3FB5EA842E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677A-51BF-4408-9233-E31FBF39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0B35-7293-4C88-9C5E-A3FB5EA842E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677A-51BF-4408-9233-E31FBF39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6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0B35-7293-4C88-9C5E-A3FB5EA842E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677A-51BF-4408-9233-E31FBF39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0B35-7293-4C88-9C5E-A3FB5EA842E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677A-51BF-4408-9233-E31FBF39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1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0B35-7293-4C88-9C5E-A3FB5EA842E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677A-51BF-4408-9233-E31FBF39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2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0B35-7293-4C88-9C5E-A3FB5EA842E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677A-51BF-4408-9233-E31FBF39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6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0B35-7293-4C88-9C5E-A3FB5EA842E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677A-51BF-4408-9233-E31FBF39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8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0B35-7293-4C88-9C5E-A3FB5EA842E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677A-51BF-4408-9233-E31FBF39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0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0B35-7293-4C88-9C5E-A3FB5EA842E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677A-51BF-4408-9233-E31FBF39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9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0B35-7293-4C88-9C5E-A3FB5EA842E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677A-51BF-4408-9233-E31FBF39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2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0B35-7293-4C88-9C5E-A3FB5EA842E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677A-51BF-4408-9233-E31FBF39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4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A0B35-7293-4C88-9C5E-A3FB5EA842E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E677A-51BF-4408-9233-E31FBF39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3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036" t="40855" r="33499" b="20513"/>
          <a:stretch/>
        </p:blipFill>
        <p:spPr>
          <a:xfrm>
            <a:off x="1531467" y="882212"/>
            <a:ext cx="7981728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1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Oregon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Liebowitz</dc:creator>
  <cp:lastModifiedBy>David Liebowitz</cp:lastModifiedBy>
  <cp:revision>1</cp:revision>
  <dcterms:created xsi:type="dcterms:W3CDTF">2021-09-15T20:31:10Z</dcterms:created>
  <dcterms:modified xsi:type="dcterms:W3CDTF">2021-09-15T20:31:34Z</dcterms:modified>
</cp:coreProperties>
</file>