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30A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F877-F3F1-46FD-A98D-07EEF53DFE5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9C3-E641-4EFC-AF4A-51BDD322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1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F877-F3F1-46FD-A98D-07EEF53DFE5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9C3-E641-4EFC-AF4A-51BDD322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2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F877-F3F1-46FD-A98D-07EEF53DFE5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9C3-E641-4EFC-AF4A-51BDD322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F877-F3F1-46FD-A98D-07EEF53DFE5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9C3-E641-4EFC-AF4A-51BDD322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F877-F3F1-46FD-A98D-07EEF53DFE5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9C3-E641-4EFC-AF4A-51BDD322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0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F877-F3F1-46FD-A98D-07EEF53DFE5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9C3-E641-4EFC-AF4A-51BDD322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F877-F3F1-46FD-A98D-07EEF53DFE5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9C3-E641-4EFC-AF4A-51BDD322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F877-F3F1-46FD-A98D-07EEF53DFE5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9C3-E641-4EFC-AF4A-51BDD322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F877-F3F1-46FD-A98D-07EEF53DFE5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9C3-E641-4EFC-AF4A-51BDD322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F877-F3F1-46FD-A98D-07EEF53DFE5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9C3-E641-4EFC-AF4A-51BDD322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F877-F3F1-46FD-A98D-07EEF53DFE5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9C3-E641-4EFC-AF4A-51BDD322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7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5F877-F3F1-46FD-A98D-07EEF53DFE53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19C3-E641-4EFC-AF4A-51BDD322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849" y="534838"/>
            <a:ext cx="3985404" cy="2329132"/>
          </a:xfrm>
          <a:prstGeom prst="ellipse">
            <a:avLst/>
          </a:prstGeom>
          <a:solidFill>
            <a:srgbClr val="5B9BD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Confidence in own (potential) quantitative analytic abilities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68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849" y="534838"/>
            <a:ext cx="3985404" cy="2329132"/>
          </a:xfrm>
          <a:prstGeom prst="ellipse">
            <a:avLst/>
          </a:prstGeom>
          <a:solidFill>
            <a:srgbClr val="5B9BD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Confidence in own (potential) quantitative analytic abilities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7389962" y="534838"/>
            <a:ext cx="3985404" cy="2329132"/>
          </a:xfrm>
          <a:prstGeom prst="ellipse">
            <a:avLst/>
          </a:prstGeom>
          <a:solidFill>
            <a:srgbClr val="70AD47">
              <a:alpha val="74902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Belief in value of quantitative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333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561162" y="534838"/>
            <a:ext cx="3985404" cy="2329132"/>
          </a:xfrm>
          <a:prstGeom prst="ellipse">
            <a:avLst/>
          </a:prstGeom>
          <a:solidFill>
            <a:srgbClr val="70AD47">
              <a:alpha val="74902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Belief in value of quantitative analysis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734574" y="534838"/>
            <a:ext cx="3985404" cy="2329132"/>
          </a:xfrm>
          <a:prstGeom prst="ellipse">
            <a:avLst/>
          </a:prstGeom>
          <a:solidFill>
            <a:srgbClr val="5B9BD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Confidence in own (potential) quantitative analytic abilities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521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849" y="534838"/>
            <a:ext cx="3985404" cy="2329132"/>
          </a:xfrm>
          <a:prstGeom prst="ellipse">
            <a:avLst/>
          </a:prstGeom>
          <a:solidFill>
            <a:srgbClr val="5B9BD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Confidence in own (potential) quantitative analytic abilities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7389962" y="534838"/>
            <a:ext cx="3985404" cy="2329132"/>
          </a:xfrm>
          <a:prstGeom prst="ellipse">
            <a:avLst/>
          </a:prstGeom>
          <a:solidFill>
            <a:srgbClr val="70AD47">
              <a:alpha val="74902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Belief in value of quantitative analysis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155056" y="3887638"/>
            <a:ext cx="3985404" cy="2329132"/>
          </a:xfrm>
          <a:prstGeom prst="ellipse">
            <a:avLst/>
          </a:prstGeom>
          <a:solidFill>
            <a:srgbClr val="7030A0">
              <a:alpha val="74902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Prior professional/ academic experience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4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849" y="534838"/>
            <a:ext cx="3985404" cy="2329132"/>
          </a:xfrm>
          <a:prstGeom prst="ellipse">
            <a:avLst/>
          </a:prstGeom>
          <a:solidFill>
            <a:srgbClr val="5B9BD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Confidence in own (potential) quantitative analytic abilities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163682" y="2863970"/>
            <a:ext cx="3985404" cy="2329132"/>
          </a:xfrm>
          <a:prstGeom prst="ellipse">
            <a:avLst/>
          </a:prstGeom>
          <a:solidFill>
            <a:srgbClr val="7030A0">
              <a:alpha val="74902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Prior professional/ academic experience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328913" y="1561382"/>
            <a:ext cx="3985404" cy="2329132"/>
          </a:xfrm>
          <a:prstGeom prst="ellipse">
            <a:avLst/>
          </a:prstGeom>
          <a:solidFill>
            <a:srgbClr val="70AD47">
              <a:alpha val="74902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Belief in value of quantitative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551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163682" y="2863970"/>
            <a:ext cx="3985404" cy="2329132"/>
          </a:xfrm>
          <a:prstGeom prst="ellipse">
            <a:avLst/>
          </a:prstGeom>
          <a:solidFill>
            <a:srgbClr val="7030A0">
              <a:alpha val="74902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Prior professional/ academic experience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6328913" y="1561382"/>
            <a:ext cx="3985404" cy="2329132"/>
          </a:xfrm>
          <a:prstGeom prst="ellipse">
            <a:avLst/>
          </a:prstGeom>
          <a:solidFill>
            <a:srgbClr val="70AD47">
              <a:alpha val="74902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Belief in value of quantitative analysis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3088257" y="1561382"/>
            <a:ext cx="3985404" cy="2329132"/>
          </a:xfrm>
          <a:prstGeom prst="ellipse">
            <a:avLst/>
          </a:prstGeom>
          <a:solidFill>
            <a:srgbClr val="5B9BD5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Confidence in own (potential) quantitative analytic abilities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126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3</cp:revision>
  <dcterms:created xsi:type="dcterms:W3CDTF">2022-09-12T15:49:26Z</dcterms:created>
  <dcterms:modified xsi:type="dcterms:W3CDTF">2022-09-12T15:59:08Z</dcterms:modified>
</cp:coreProperties>
</file>