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97" r:id="rId3"/>
    <p:sldId id="299" r:id="rId4"/>
    <p:sldId id="300" r:id="rId5"/>
    <p:sldId id="301" r:id="rId6"/>
    <p:sldId id="305" r:id="rId7"/>
    <p:sldId id="304" r:id="rId8"/>
    <p:sldId id="310" r:id="rId9"/>
    <p:sldId id="306" r:id="rId10"/>
    <p:sldId id="307" r:id="rId11"/>
    <p:sldId id="28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4141"/>
    <a:srgbClr val="868FC6"/>
    <a:srgbClr val="EAA4C5"/>
    <a:srgbClr val="2B6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81" y="62"/>
      </p:cViewPr>
      <p:guideLst>
        <p:guide orient="horz" pos="216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F4774-27AC-42FB-8256-E73252D4CB19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1A926-2656-45F7-A1F1-19CBCB85E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191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12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A70A970-72FD-408F-962C-DEC7FADA5D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1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A70A970-72FD-408F-962C-DEC7FADA5D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9446DD98-E696-4CB9-AB14-F1F5F38DE2A8}"/>
              </a:ext>
            </a:extLst>
          </p:cNvPr>
          <p:cNvSpPr/>
          <p:nvPr userDrawn="1"/>
        </p:nvSpPr>
        <p:spPr>
          <a:xfrm>
            <a:off x="310950" y="798786"/>
            <a:ext cx="11557000" cy="5665076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67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A70A970-72FD-408F-962C-DEC7FADA5D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9446DD98-E696-4CB9-AB14-F1F5F38DE2A8}"/>
              </a:ext>
            </a:extLst>
          </p:cNvPr>
          <p:cNvSpPr/>
          <p:nvPr userDrawn="1"/>
        </p:nvSpPr>
        <p:spPr>
          <a:xfrm>
            <a:off x="310950" y="798786"/>
            <a:ext cx="11557000" cy="5126526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BC9F4A-30C3-4FD4-9CBB-E862C4E451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1"/>
            <a:ext cx="6858000" cy="1219200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4E68AC3-7F01-4FFB-AD06-3449FE72F61A}"/>
              </a:ext>
            </a:extLst>
          </p:cNvPr>
          <p:cNvSpPr/>
          <p:nvPr userDrawn="1"/>
        </p:nvSpPr>
        <p:spPr>
          <a:xfrm>
            <a:off x="2136807" y="0"/>
            <a:ext cx="792159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16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BC9F4A-30C3-4FD4-9CBB-E862C4E451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1"/>
            <a:ext cx="6858000" cy="1219200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AD8CC458-64DD-43D4-9F7E-2FFCBE9E93F4}"/>
              </a:ext>
            </a:extLst>
          </p:cNvPr>
          <p:cNvSpPr/>
          <p:nvPr userDrawn="1"/>
        </p:nvSpPr>
        <p:spPr>
          <a:xfrm>
            <a:off x="1783883" y="-883117"/>
            <a:ext cx="8624234" cy="8624234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61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ACE9C7-4E91-497B-BFA4-6D8584B52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551F69-F3EE-4547-802E-9A818500E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6F30A3-8331-42D6-8F31-4D3FA832B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01CD1-57F1-4232-8AAE-D962C7EA6605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500C8-C338-43CD-882E-DC1FF551B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083526-3071-4D88-87B7-CB31B384C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FAA8F-94B1-41C8-97C4-4F9456095D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80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58" r:id="rId3"/>
    <p:sldLayoutId id="2147483659" r:id="rId4"/>
    <p:sldLayoutId id="2147483656" r:id="rId5"/>
    <p:sldLayoutId id="2147483657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acorn-nut-seed-seed-pod-14641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acorn-nut-seed-seed-pod-14641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7C7052-9B6A-44B0-BFBD-9448D8294941}"/>
              </a:ext>
            </a:extLst>
          </p:cNvPr>
          <p:cNvSpPr txBox="1"/>
          <p:nvPr/>
        </p:nvSpPr>
        <p:spPr>
          <a:xfrm>
            <a:off x="2582218" y="3013501"/>
            <a:ext cx="7027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바탕" pitchFamily="18" charset="-127"/>
                <a:ea typeface="바탕" pitchFamily="18" charset="-127"/>
              </a:rPr>
              <a:t>도토리 게임 최종발표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A90806-89DC-424B-810F-C7DB3039AF95}"/>
              </a:ext>
            </a:extLst>
          </p:cNvPr>
          <p:cNvSpPr txBox="1"/>
          <p:nvPr/>
        </p:nvSpPr>
        <p:spPr>
          <a:xfrm>
            <a:off x="2660211" y="4407307"/>
            <a:ext cx="6871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바탕" pitchFamily="18" charset="-127"/>
                <a:ea typeface="바탕" pitchFamily="18" charset="-127"/>
              </a:rPr>
              <a:t>20183113 </a:t>
            </a:r>
            <a:r>
              <a:rPr lang="ko-KR" altLang="en-US" sz="2000" b="1" dirty="0">
                <a:ln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바탕" pitchFamily="18" charset="-127"/>
                <a:ea typeface="바탕" pitchFamily="18" charset="-127"/>
              </a:rPr>
              <a:t>최은진</a:t>
            </a:r>
            <a:r>
              <a:rPr lang="en-US" altLang="ko-KR" sz="2000" b="1" dirty="0">
                <a:ln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바탕" pitchFamily="18" charset="-127"/>
                <a:ea typeface="바탕" pitchFamily="18" charset="-127"/>
              </a:rPr>
              <a:t> 20153323 </a:t>
            </a:r>
            <a:r>
              <a:rPr lang="ko-KR" altLang="en-US" sz="2000" b="1" dirty="0" err="1">
                <a:ln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바탕" pitchFamily="18" charset="-127"/>
                <a:ea typeface="바탕" pitchFamily="18" charset="-127"/>
              </a:rPr>
              <a:t>임도헌</a:t>
            </a:r>
            <a:r>
              <a:rPr lang="ko-KR" altLang="en-US" sz="2000" b="1" dirty="0">
                <a:ln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바탕" pitchFamily="18" charset="-127"/>
                <a:ea typeface="바탕" pitchFamily="18" charset="-127"/>
              </a:rPr>
              <a:t>20153315 </a:t>
            </a:r>
            <a:r>
              <a:rPr lang="ko-KR" altLang="en-US" sz="2000" b="1" dirty="0" err="1">
                <a:ln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바탕" pitchFamily="18" charset="-127"/>
                <a:ea typeface="바탕" pitchFamily="18" charset="-127"/>
              </a:rPr>
              <a:t>장지욱</a:t>
            </a:r>
            <a:endParaRPr lang="ko-KR" altLang="en-US" sz="2000" b="1" dirty="0">
              <a:ln>
                <a:solidFill>
                  <a:schemeClr val="tx1">
                    <a:alpha val="10000"/>
                  </a:schemeClr>
                </a:solidFill>
              </a:ln>
              <a:solidFill>
                <a:schemeClr val="bg1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347CC4-375E-4985-B321-395F87207096}"/>
              </a:ext>
            </a:extLst>
          </p:cNvPr>
          <p:cNvSpPr/>
          <p:nvPr/>
        </p:nvSpPr>
        <p:spPr>
          <a:xfrm>
            <a:off x="2205228" y="2699824"/>
            <a:ext cx="7781544" cy="247802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2A08D26-3E57-41B4-9824-D42823C47690}"/>
              </a:ext>
            </a:extLst>
          </p:cNvPr>
          <p:cNvCxnSpPr>
            <a:cxnSpLocks/>
          </p:cNvCxnSpPr>
          <p:nvPr/>
        </p:nvCxnSpPr>
        <p:spPr>
          <a:xfrm>
            <a:off x="2572352" y="4125902"/>
            <a:ext cx="704729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거울, 선글라스, 다리이(가) 표시된 사진&#10;&#10;자동 생성된 설명">
            <a:extLst>
              <a:ext uri="{FF2B5EF4-FFF2-40B4-BE49-F238E27FC236}">
                <a16:creationId xmlns:a16="http://schemas.microsoft.com/office/drawing/2014/main" id="{6799E81F-8641-422C-B9DC-EFCD660ACA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16522" y="1750592"/>
            <a:ext cx="879468" cy="70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97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464FECB-12C2-4474-96CB-44C432067B7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5" y="136034"/>
            <a:ext cx="267828" cy="3693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0F5326-8488-4537-8750-B4E7811D7BD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47" y="136034"/>
            <a:ext cx="267828" cy="3693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CD45E73-EA25-4B4D-AEDB-8D398E63A2F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87" y="136033"/>
            <a:ext cx="267828" cy="3693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85DD88D-DF0C-49EA-B629-A74403F368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27" y="136032"/>
            <a:ext cx="267828" cy="369333"/>
          </a:xfrm>
          <a:prstGeom prst="rect">
            <a:avLst/>
          </a:prstGeom>
        </p:spPr>
      </p:pic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34536E9E-A222-456C-971A-71585EA765C3}"/>
              </a:ext>
            </a:extLst>
          </p:cNvPr>
          <p:cNvSpPr/>
          <p:nvPr/>
        </p:nvSpPr>
        <p:spPr>
          <a:xfrm>
            <a:off x="282429" y="758535"/>
            <a:ext cx="11495714" cy="5694985"/>
          </a:xfrm>
          <a:prstGeom prst="snip1Rect">
            <a:avLst/>
          </a:prstGeom>
          <a:gradFill>
            <a:gsLst>
              <a:gs pos="48000">
                <a:schemeClr val="accent1">
                  <a:lumMod val="5000"/>
                  <a:lumOff val="95000"/>
                </a:schemeClr>
              </a:gs>
              <a:gs pos="15000">
                <a:schemeClr val="accent1">
                  <a:lumMod val="45000"/>
                  <a:lumOff val="55000"/>
                </a:schemeClr>
              </a:gs>
              <a:gs pos="9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8D9844B-594C-4F3F-941D-2735AD898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01" y="2814552"/>
            <a:ext cx="2762636" cy="1228896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B685F7BF-40F5-47A4-96CA-BD00BF0EE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053" y="2814552"/>
            <a:ext cx="2565646" cy="1228896"/>
          </a:xfrm>
          <a:prstGeom prst="rect">
            <a:avLst/>
          </a:prstGeom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BC11662E-337D-4492-9871-2B37CB96FA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622" y="2814553"/>
            <a:ext cx="2760956" cy="12288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21A358-FBFF-4A53-8F55-91C6CB8F295E}"/>
              </a:ext>
            </a:extLst>
          </p:cNvPr>
          <p:cNvSpPr txBox="1"/>
          <p:nvPr/>
        </p:nvSpPr>
        <p:spPr>
          <a:xfrm>
            <a:off x="1461712" y="103808"/>
            <a:ext cx="2707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메뉴</a:t>
            </a:r>
          </a:p>
        </p:txBody>
      </p:sp>
    </p:spTree>
    <p:extLst>
      <p:ext uri="{BB962C8B-B14F-4D97-AF65-F5344CB8AC3E}">
        <p14:creationId xmlns:p14="http://schemas.microsoft.com/office/powerpoint/2010/main" val="304366316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94A73D2-A145-4B8F-B774-494673A32E1E}"/>
              </a:ext>
            </a:extLst>
          </p:cNvPr>
          <p:cNvGrpSpPr/>
          <p:nvPr/>
        </p:nvGrpSpPr>
        <p:grpSpPr>
          <a:xfrm>
            <a:off x="2582217" y="2984757"/>
            <a:ext cx="7027566" cy="1316189"/>
            <a:chOff x="2582216" y="2715597"/>
            <a:chExt cx="7027566" cy="131618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E83BD96-D200-4D25-A1B9-765526A13EB3}"/>
                </a:ext>
              </a:extLst>
            </p:cNvPr>
            <p:cNvSpPr txBox="1"/>
            <p:nvPr/>
          </p:nvSpPr>
          <p:spPr>
            <a:xfrm>
              <a:off x="2582217" y="2715597"/>
              <a:ext cx="70275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rgbClr val="2B617E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Thank you_</a:t>
              </a:r>
              <a:endParaRPr lang="ko-KR" altLang="en-US" sz="4800" dirty="0">
                <a:solidFill>
                  <a:srgbClr val="2B617E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A4E62F2-F0BD-44D9-BA16-60C532ADB3B9}"/>
                </a:ext>
              </a:extLst>
            </p:cNvPr>
            <p:cNvSpPr txBox="1"/>
            <p:nvPr/>
          </p:nvSpPr>
          <p:spPr>
            <a:xfrm>
              <a:off x="2582216" y="3447011"/>
              <a:ext cx="70275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280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endParaRPr lang="en-US" altLang="ko-KR" sz="3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5" name="그림 4" descr="거울, 선글라스, 다리이(가) 표시된 사진&#10;&#10;자동 생성된 설명">
            <a:extLst>
              <a:ext uri="{FF2B5EF4-FFF2-40B4-BE49-F238E27FC236}">
                <a16:creationId xmlns:a16="http://schemas.microsoft.com/office/drawing/2014/main" id="{38D79337-90EF-4B6D-873F-8AE34B0472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42598" y="3226115"/>
            <a:ext cx="594006" cy="47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1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464FECB-12C2-4474-96CB-44C432067B7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5" y="136034"/>
            <a:ext cx="267828" cy="3693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0F5326-8488-4537-8750-B4E7811D7BD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47" y="136034"/>
            <a:ext cx="267828" cy="3693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CD45E73-EA25-4B4D-AEDB-8D398E63A2F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87" y="136033"/>
            <a:ext cx="267828" cy="3693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85DD88D-DF0C-49EA-B629-A74403F368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27" y="136032"/>
            <a:ext cx="267828" cy="369333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E6D8740C-7F11-4C4B-8F95-148681AD2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48" y="1972599"/>
            <a:ext cx="3238559" cy="20471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F55C0E-86A6-4BB2-BE6C-4F543F614EE8}"/>
              </a:ext>
            </a:extLst>
          </p:cNvPr>
          <p:cNvSpPr txBox="1"/>
          <p:nvPr/>
        </p:nvSpPr>
        <p:spPr>
          <a:xfrm>
            <a:off x="1461712" y="103808"/>
            <a:ext cx="2707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구성도</a:t>
            </a:r>
          </a:p>
        </p:txBody>
      </p:sp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BD087BC6-48DB-4BC3-9944-866BF05365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969" y="1902562"/>
            <a:ext cx="3592483" cy="23422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08CCC979-9265-4050-A718-AA797DA909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452" y="1403403"/>
            <a:ext cx="4324954" cy="28197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1E9B1D-5FAC-4E39-AF10-805DC83DED14}"/>
              </a:ext>
            </a:extLst>
          </p:cNvPr>
          <p:cNvSpPr txBox="1"/>
          <p:nvPr/>
        </p:nvSpPr>
        <p:spPr>
          <a:xfrm>
            <a:off x="269486" y="151588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메인 화면</a:t>
            </a:r>
          </a:p>
        </p:txBody>
      </p:sp>
    </p:spTree>
    <p:extLst>
      <p:ext uri="{BB962C8B-B14F-4D97-AF65-F5344CB8AC3E}">
        <p14:creationId xmlns:p14="http://schemas.microsoft.com/office/powerpoint/2010/main" val="85559504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464FECB-12C2-4474-96CB-44C432067B7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5" y="136034"/>
            <a:ext cx="267828" cy="3693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0F5326-8488-4537-8750-B4E7811D7BD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47" y="136034"/>
            <a:ext cx="267828" cy="3693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CD45E73-EA25-4B4D-AEDB-8D398E63A2F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87" y="136033"/>
            <a:ext cx="267828" cy="3693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85DD88D-DF0C-49EA-B629-A74403F368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27" y="136032"/>
            <a:ext cx="267828" cy="369333"/>
          </a:xfrm>
          <a:prstGeom prst="rect">
            <a:avLst/>
          </a:prstGeom>
        </p:spPr>
      </p:pic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34536E9E-A222-456C-971A-71585EA765C3}"/>
              </a:ext>
            </a:extLst>
          </p:cNvPr>
          <p:cNvSpPr/>
          <p:nvPr/>
        </p:nvSpPr>
        <p:spPr>
          <a:xfrm>
            <a:off x="282429" y="767081"/>
            <a:ext cx="11495714" cy="5694985"/>
          </a:xfrm>
          <a:prstGeom prst="snip1Rect">
            <a:avLst/>
          </a:prstGeom>
          <a:gradFill>
            <a:gsLst>
              <a:gs pos="48000">
                <a:schemeClr val="accent1">
                  <a:lumMod val="5000"/>
                  <a:lumOff val="95000"/>
                </a:schemeClr>
              </a:gs>
              <a:gs pos="15000">
                <a:schemeClr val="accent1">
                  <a:lumMod val="45000"/>
                  <a:lumOff val="55000"/>
                </a:schemeClr>
              </a:gs>
              <a:gs pos="9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DD38B99-7E1C-475B-A521-522861809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352" y="2019103"/>
            <a:ext cx="4324954" cy="28197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FB6219-4892-4BAE-8665-C880B277FB68}"/>
              </a:ext>
            </a:extLst>
          </p:cNvPr>
          <p:cNvSpPr txBox="1"/>
          <p:nvPr/>
        </p:nvSpPr>
        <p:spPr>
          <a:xfrm>
            <a:off x="1461712" y="103808"/>
            <a:ext cx="2707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회원가입</a:t>
            </a:r>
            <a:endParaRPr lang="en-US" altLang="ko-KR" sz="2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537909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464FECB-12C2-4474-96CB-44C432067B7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5" y="136034"/>
            <a:ext cx="267828" cy="3693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0F5326-8488-4537-8750-B4E7811D7BD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47" y="136034"/>
            <a:ext cx="267828" cy="3693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CD45E73-EA25-4B4D-AEDB-8D398E63A2F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87" y="136033"/>
            <a:ext cx="267828" cy="3693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85DD88D-DF0C-49EA-B629-A74403F368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27" y="136032"/>
            <a:ext cx="267828" cy="369333"/>
          </a:xfrm>
          <a:prstGeom prst="rect">
            <a:avLst/>
          </a:prstGeom>
        </p:spPr>
      </p:pic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34536E9E-A222-456C-971A-71585EA765C3}"/>
              </a:ext>
            </a:extLst>
          </p:cNvPr>
          <p:cNvSpPr/>
          <p:nvPr/>
        </p:nvSpPr>
        <p:spPr>
          <a:xfrm>
            <a:off x="282429" y="758535"/>
            <a:ext cx="11495714" cy="5694985"/>
          </a:xfrm>
          <a:prstGeom prst="snip1Rect">
            <a:avLst/>
          </a:prstGeom>
          <a:gradFill>
            <a:gsLst>
              <a:gs pos="48000">
                <a:schemeClr val="accent1">
                  <a:lumMod val="5000"/>
                  <a:lumOff val="95000"/>
                </a:schemeClr>
              </a:gs>
              <a:gs pos="15000">
                <a:schemeClr val="accent1">
                  <a:lumMod val="45000"/>
                  <a:lumOff val="55000"/>
                </a:schemeClr>
              </a:gs>
              <a:gs pos="9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07DAC1D-974E-4BD5-AD9B-1D50441D5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309" y="969122"/>
            <a:ext cx="8163143" cy="52738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3081ADAC-3876-44F6-BECA-C779E8642F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944" y="3134117"/>
            <a:ext cx="959189" cy="1918377"/>
          </a:xfrm>
          <a:prstGeom prst="rect">
            <a:avLst/>
          </a:prstGeom>
        </p:spPr>
      </p:pic>
      <p:pic>
        <p:nvPicPr>
          <p:cNvPr id="13" name="그림 12" descr="그리기, 테이블이(가) 표시된 사진&#10;&#10;자동 생성된 설명">
            <a:extLst>
              <a:ext uri="{FF2B5EF4-FFF2-40B4-BE49-F238E27FC236}">
                <a16:creationId xmlns:a16="http://schemas.microsoft.com/office/drawing/2014/main" id="{6ADA61F3-E4F1-4C67-BED1-122038F48F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717" y="3440994"/>
            <a:ext cx="1182999" cy="1484504"/>
          </a:xfrm>
          <a:prstGeom prst="rect">
            <a:avLst/>
          </a:prstGeom>
        </p:spPr>
      </p:pic>
      <p:pic>
        <p:nvPicPr>
          <p:cNvPr id="15" name="그림 14" descr="그리기이(가) 표시된 사진&#10;&#10;자동 생성된 설명">
            <a:extLst>
              <a:ext uri="{FF2B5EF4-FFF2-40B4-BE49-F238E27FC236}">
                <a16:creationId xmlns:a16="http://schemas.microsoft.com/office/drawing/2014/main" id="{AB6F377C-780F-44C6-B41B-DD9263A927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280" y="3324610"/>
            <a:ext cx="1719606" cy="1727884"/>
          </a:xfrm>
          <a:prstGeom prst="rect">
            <a:avLst/>
          </a:prstGeom>
        </p:spPr>
      </p:pic>
      <p:pic>
        <p:nvPicPr>
          <p:cNvPr id="17" name="그림 16" descr="동물, 포유류, 고양이, 앉아있는이(가) 표시된 사진&#10;&#10;자동 생성된 설명">
            <a:extLst>
              <a:ext uri="{FF2B5EF4-FFF2-40B4-BE49-F238E27FC236}">
                <a16:creationId xmlns:a16="http://schemas.microsoft.com/office/drawing/2014/main" id="{0BC897A1-71E5-491F-AFBD-8DD6126040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50" y="3274758"/>
            <a:ext cx="1156818" cy="16507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9697619-A24B-45EC-95DE-A5099F173B41}"/>
              </a:ext>
            </a:extLst>
          </p:cNvPr>
          <p:cNvSpPr txBox="1"/>
          <p:nvPr/>
        </p:nvSpPr>
        <p:spPr>
          <a:xfrm>
            <a:off x="1461712" y="103808"/>
            <a:ext cx="2707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사용자 설정</a:t>
            </a:r>
          </a:p>
        </p:txBody>
      </p:sp>
    </p:spTree>
    <p:extLst>
      <p:ext uri="{BB962C8B-B14F-4D97-AF65-F5344CB8AC3E}">
        <p14:creationId xmlns:p14="http://schemas.microsoft.com/office/powerpoint/2010/main" val="280832661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464FECB-12C2-4474-96CB-44C432067B7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5" y="136034"/>
            <a:ext cx="267828" cy="3693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0F5326-8488-4537-8750-B4E7811D7BD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47" y="136034"/>
            <a:ext cx="267828" cy="3693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CD45E73-EA25-4B4D-AEDB-8D398E63A2F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87" y="136033"/>
            <a:ext cx="267828" cy="3693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85DD88D-DF0C-49EA-B629-A74403F368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27" y="136032"/>
            <a:ext cx="267828" cy="369333"/>
          </a:xfrm>
          <a:prstGeom prst="rect">
            <a:avLst/>
          </a:prstGeom>
        </p:spPr>
      </p:pic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34536E9E-A222-456C-971A-71585EA765C3}"/>
              </a:ext>
            </a:extLst>
          </p:cNvPr>
          <p:cNvSpPr/>
          <p:nvPr/>
        </p:nvSpPr>
        <p:spPr>
          <a:xfrm>
            <a:off x="282429" y="758535"/>
            <a:ext cx="11495714" cy="5694985"/>
          </a:xfrm>
          <a:prstGeom prst="snip1Rect">
            <a:avLst/>
          </a:prstGeom>
          <a:gradFill>
            <a:gsLst>
              <a:gs pos="48000">
                <a:schemeClr val="accent1">
                  <a:lumMod val="5000"/>
                  <a:lumOff val="95000"/>
                </a:schemeClr>
              </a:gs>
              <a:gs pos="15000">
                <a:schemeClr val="accent1">
                  <a:lumMod val="45000"/>
                  <a:lumOff val="55000"/>
                </a:schemeClr>
              </a:gs>
              <a:gs pos="9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E3140454-CD16-419C-84A2-96CCB5D09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86" y="1006136"/>
            <a:ext cx="8186400" cy="51997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:a16="http://schemas.microsoft.com/office/drawing/2014/main" id="{85FE6C9E-CFAD-4BD9-9F99-762067E6F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352" y="2395885"/>
            <a:ext cx="959189" cy="19183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BCDA2E-3F97-4B2B-ACBF-CDC456CDE422}"/>
              </a:ext>
            </a:extLst>
          </p:cNvPr>
          <p:cNvSpPr txBox="1"/>
          <p:nvPr/>
        </p:nvSpPr>
        <p:spPr>
          <a:xfrm>
            <a:off x="3544628" y="4677998"/>
            <a:ext cx="9591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스폰지밥멍청이</a:t>
            </a:r>
            <a:endParaRPr lang="en-US" altLang="ko-KR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A3C089-1A72-47A4-B0E3-78361439E12D}"/>
              </a:ext>
            </a:extLst>
          </p:cNvPr>
          <p:cNvSpPr txBox="1"/>
          <p:nvPr/>
        </p:nvSpPr>
        <p:spPr>
          <a:xfrm>
            <a:off x="3544629" y="5004090"/>
            <a:ext cx="1186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5</a:t>
            </a:r>
            <a:r>
              <a:rPr lang="ko-KR" altLang="en-US" sz="800" dirty="0"/>
              <a:t>전 </a:t>
            </a:r>
            <a:r>
              <a:rPr lang="en-US" altLang="ko-KR" sz="800" dirty="0"/>
              <a:t>5</a:t>
            </a:r>
            <a:r>
              <a:rPr lang="ko-KR" altLang="en-US" sz="800" dirty="0"/>
              <a:t>승 </a:t>
            </a:r>
            <a:r>
              <a:rPr lang="en-US" altLang="ko-KR" sz="800" dirty="0"/>
              <a:t>0</a:t>
            </a:r>
            <a:r>
              <a:rPr lang="ko-KR" altLang="en-US" sz="800" dirty="0"/>
              <a:t>패 </a:t>
            </a:r>
            <a:r>
              <a:rPr lang="en-US" altLang="ko-KR" sz="800" dirty="0"/>
              <a:t>(100%)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050B1A-7EB2-4CE8-B0E4-C9ED89E33BF7}"/>
              </a:ext>
            </a:extLst>
          </p:cNvPr>
          <p:cNvSpPr txBox="1"/>
          <p:nvPr/>
        </p:nvSpPr>
        <p:spPr>
          <a:xfrm>
            <a:off x="1461712" y="103808"/>
            <a:ext cx="2707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대기화면</a:t>
            </a:r>
          </a:p>
        </p:txBody>
      </p:sp>
    </p:spTree>
    <p:extLst>
      <p:ext uri="{BB962C8B-B14F-4D97-AF65-F5344CB8AC3E}">
        <p14:creationId xmlns:p14="http://schemas.microsoft.com/office/powerpoint/2010/main" val="275470997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464FECB-12C2-4474-96CB-44C432067B7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5" y="136034"/>
            <a:ext cx="267828" cy="3693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0F5326-8488-4537-8750-B4E7811D7BD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47" y="136034"/>
            <a:ext cx="267828" cy="3693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CD45E73-EA25-4B4D-AEDB-8D398E63A2F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87" y="136033"/>
            <a:ext cx="267828" cy="3693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85DD88D-DF0C-49EA-B629-A74403F368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27" y="136032"/>
            <a:ext cx="267828" cy="369333"/>
          </a:xfrm>
          <a:prstGeom prst="rect">
            <a:avLst/>
          </a:prstGeom>
        </p:spPr>
      </p:pic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34536E9E-A222-456C-971A-71585EA765C3}"/>
              </a:ext>
            </a:extLst>
          </p:cNvPr>
          <p:cNvSpPr/>
          <p:nvPr/>
        </p:nvSpPr>
        <p:spPr>
          <a:xfrm>
            <a:off x="282429" y="758535"/>
            <a:ext cx="11495714" cy="5694985"/>
          </a:xfrm>
          <a:prstGeom prst="snip1Rect">
            <a:avLst/>
          </a:prstGeom>
          <a:gradFill>
            <a:gsLst>
              <a:gs pos="48000">
                <a:schemeClr val="accent1">
                  <a:lumMod val="5000"/>
                  <a:lumOff val="95000"/>
                </a:schemeClr>
              </a:gs>
              <a:gs pos="15000">
                <a:schemeClr val="accent1">
                  <a:lumMod val="45000"/>
                  <a:lumOff val="55000"/>
                </a:schemeClr>
              </a:gs>
              <a:gs pos="9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2C6447B5-C5F9-4A96-A4AE-6DE824618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86" y="1006136"/>
            <a:ext cx="8186400" cy="51997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:a16="http://schemas.microsoft.com/office/drawing/2014/main" id="{85FE6C9E-CFAD-4BD9-9F99-762067E6F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352" y="2395885"/>
            <a:ext cx="959189" cy="19183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BCDA2E-3F97-4B2B-ACBF-CDC456CDE422}"/>
              </a:ext>
            </a:extLst>
          </p:cNvPr>
          <p:cNvSpPr txBox="1"/>
          <p:nvPr/>
        </p:nvSpPr>
        <p:spPr>
          <a:xfrm>
            <a:off x="3571262" y="4677998"/>
            <a:ext cx="9591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스폰지밥멍청이</a:t>
            </a:r>
            <a:endParaRPr lang="en-US" altLang="ko-KR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A3C089-1A72-47A4-B0E3-78361439E12D}"/>
              </a:ext>
            </a:extLst>
          </p:cNvPr>
          <p:cNvSpPr txBox="1"/>
          <p:nvPr/>
        </p:nvSpPr>
        <p:spPr>
          <a:xfrm>
            <a:off x="3544629" y="5004090"/>
            <a:ext cx="1186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5</a:t>
            </a:r>
            <a:r>
              <a:rPr lang="ko-KR" altLang="en-US" sz="800" dirty="0"/>
              <a:t>전 </a:t>
            </a:r>
            <a:r>
              <a:rPr lang="en-US" altLang="ko-KR" sz="800" dirty="0"/>
              <a:t>5</a:t>
            </a:r>
            <a:r>
              <a:rPr lang="ko-KR" altLang="en-US" sz="800" dirty="0"/>
              <a:t>승 </a:t>
            </a:r>
            <a:r>
              <a:rPr lang="en-US" altLang="ko-KR" sz="800" dirty="0"/>
              <a:t>0</a:t>
            </a:r>
            <a:r>
              <a:rPr lang="ko-KR" altLang="en-US" sz="800" dirty="0"/>
              <a:t>패 </a:t>
            </a:r>
            <a:r>
              <a:rPr lang="en-US" altLang="ko-KR" sz="800" dirty="0"/>
              <a:t>(100%)</a:t>
            </a:r>
          </a:p>
        </p:txBody>
      </p:sp>
      <p:pic>
        <p:nvPicPr>
          <p:cNvPr id="15" name="그림 14" descr="동물, 포유류, 고양이, 앉아있는이(가) 표시된 사진&#10;&#10;자동 생성된 설명">
            <a:extLst>
              <a:ext uri="{FF2B5EF4-FFF2-40B4-BE49-F238E27FC236}">
                <a16:creationId xmlns:a16="http://schemas.microsoft.com/office/drawing/2014/main" id="{60F4FAE6-BC02-4C40-854E-7D77BD1FF5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461" y="2529703"/>
            <a:ext cx="1156818" cy="16507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78342EF-ECAE-4083-9E51-CD2F42BD7B3E}"/>
              </a:ext>
            </a:extLst>
          </p:cNvPr>
          <p:cNvSpPr txBox="1"/>
          <p:nvPr/>
        </p:nvSpPr>
        <p:spPr>
          <a:xfrm>
            <a:off x="7773822" y="4673536"/>
            <a:ext cx="9591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땅콩말고도토리</a:t>
            </a:r>
            <a:endParaRPr lang="en-US" altLang="ko-KR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EFCAAC-65B3-4A79-9478-949753B26668}"/>
              </a:ext>
            </a:extLst>
          </p:cNvPr>
          <p:cNvSpPr txBox="1"/>
          <p:nvPr/>
        </p:nvSpPr>
        <p:spPr>
          <a:xfrm>
            <a:off x="7772665" y="4997809"/>
            <a:ext cx="9591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ko-KR" altLang="en-US" sz="800" dirty="0"/>
              <a:t>전 </a:t>
            </a:r>
            <a:r>
              <a:rPr lang="en-US" altLang="ko-KR" sz="800" dirty="0"/>
              <a:t>0</a:t>
            </a:r>
            <a:r>
              <a:rPr lang="ko-KR" altLang="en-US" sz="800" dirty="0"/>
              <a:t>승 </a:t>
            </a:r>
            <a:r>
              <a:rPr lang="en-US" altLang="ko-KR" sz="800" dirty="0"/>
              <a:t>5</a:t>
            </a:r>
            <a:r>
              <a:rPr lang="ko-KR" altLang="en-US" sz="800" dirty="0"/>
              <a:t>패</a:t>
            </a:r>
            <a:r>
              <a:rPr lang="en-US" altLang="ko-KR" sz="800" dirty="0"/>
              <a:t> (0%)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756DC-76AA-4336-8A88-A98F9E5AAAF6}"/>
              </a:ext>
            </a:extLst>
          </p:cNvPr>
          <p:cNvSpPr txBox="1"/>
          <p:nvPr/>
        </p:nvSpPr>
        <p:spPr>
          <a:xfrm>
            <a:off x="1461712" y="103808"/>
            <a:ext cx="2707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대기화면</a:t>
            </a:r>
            <a:r>
              <a:rPr lang="en-US" altLang="ko-KR" sz="2400" dirty="0">
                <a:latin typeface="+mn-ea"/>
              </a:rPr>
              <a:t>2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381331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464FECB-12C2-4474-96CB-44C432067B7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5" y="136034"/>
            <a:ext cx="267828" cy="3693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0F5326-8488-4537-8750-B4E7811D7BD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47" y="136034"/>
            <a:ext cx="267828" cy="3693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CD45E73-EA25-4B4D-AEDB-8D398E63A2F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87" y="136033"/>
            <a:ext cx="267828" cy="3693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85DD88D-DF0C-49EA-B629-A74403F368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27" y="136032"/>
            <a:ext cx="267828" cy="369333"/>
          </a:xfrm>
          <a:prstGeom prst="rect">
            <a:avLst/>
          </a:prstGeom>
        </p:spPr>
      </p:pic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34536E9E-A222-456C-971A-71585EA765C3}"/>
              </a:ext>
            </a:extLst>
          </p:cNvPr>
          <p:cNvSpPr/>
          <p:nvPr/>
        </p:nvSpPr>
        <p:spPr>
          <a:xfrm>
            <a:off x="282429" y="758535"/>
            <a:ext cx="11495714" cy="5694985"/>
          </a:xfrm>
          <a:prstGeom prst="snip1Rect">
            <a:avLst/>
          </a:prstGeom>
          <a:gradFill>
            <a:gsLst>
              <a:gs pos="48000">
                <a:schemeClr val="accent1">
                  <a:lumMod val="5000"/>
                  <a:lumOff val="95000"/>
                </a:schemeClr>
              </a:gs>
              <a:gs pos="15000">
                <a:schemeClr val="accent1">
                  <a:lumMod val="45000"/>
                  <a:lumOff val="55000"/>
                </a:schemeClr>
              </a:gs>
              <a:gs pos="9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" name="그림 3" descr="스크린샷, 비행, 대형, 보트이(가) 표시된 사진&#10;&#10;자동 생성된 설명">
            <a:extLst>
              <a:ext uri="{FF2B5EF4-FFF2-40B4-BE49-F238E27FC236}">
                <a16:creationId xmlns:a16="http://schemas.microsoft.com/office/drawing/2014/main" id="{EFEC09DC-7E96-4459-8DA2-56D39A485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55" y="976842"/>
            <a:ext cx="9203039" cy="52583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:a16="http://schemas.microsoft.com/office/drawing/2014/main" id="{2595CFC8-2150-40E7-8B47-05F71BAF3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06" y="2469811"/>
            <a:ext cx="959189" cy="1918377"/>
          </a:xfrm>
          <a:prstGeom prst="rect">
            <a:avLst/>
          </a:prstGeom>
        </p:spPr>
      </p:pic>
      <p:pic>
        <p:nvPicPr>
          <p:cNvPr id="14" name="그림 13" descr="동물, 포유류, 고양이, 앉아있는이(가) 표시된 사진&#10;&#10;자동 생성된 설명">
            <a:extLst>
              <a:ext uri="{FF2B5EF4-FFF2-40B4-BE49-F238E27FC236}">
                <a16:creationId xmlns:a16="http://schemas.microsoft.com/office/drawing/2014/main" id="{A6B038D3-D341-4AF9-A501-38549A9967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564" y="2603629"/>
            <a:ext cx="1156818" cy="16507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9BBF32-4E24-467E-9EF5-E32FA25A928B}"/>
              </a:ext>
            </a:extLst>
          </p:cNvPr>
          <p:cNvSpPr txBox="1"/>
          <p:nvPr/>
        </p:nvSpPr>
        <p:spPr>
          <a:xfrm>
            <a:off x="5603363" y="2068496"/>
            <a:ext cx="772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30</a:t>
            </a:r>
            <a:endParaRPr lang="ko-KR" altLang="en-US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77346B-D8CA-4A45-AF26-F8CAA2ABED0D}"/>
              </a:ext>
            </a:extLst>
          </p:cNvPr>
          <p:cNvSpPr txBox="1"/>
          <p:nvPr/>
        </p:nvSpPr>
        <p:spPr>
          <a:xfrm>
            <a:off x="1698596" y="4425912"/>
            <a:ext cx="9591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스폰지밥멍청이</a:t>
            </a:r>
            <a:endParaRPr lang="en-US" altLang="ko-KR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2BDF49-AD30-4DAE-99A2-E46D48D4E52C}"/>
              </a:ext>
            </a:extLst>
          </p:cNvPr>
          <p:cNvSpPr txBox="1"/>
          <p:nvPr/>
        </p:nvSpPr>
        <p:spPr>
          <a:xfrm>
            <a:off x="9578605" y="4426622"/>
            <a:ext cx="9591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땅콩말고도토리</a:t>
            </a:r>
            <a:endParaRPr lang="en-US" altLang="ko-KR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84B100-EF22-467F-B7CE-C23B19D83018}"/>
              </a:ext>
            </a:extLst>
          </p:cNvPr>
          <p:cNvSpPr txBox="1"/>
          <p:nvPr/>
        </p:nvSpPr>
        <p:spPr>
          <a:xfrm>
            <a:off x="1461712" y="103808"/>
            <a:ext cx="2707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게임시작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19FF298-2B00-4CDA-8D44-A557C93AE6E5}"/>
              </a:ext>
            </a:extLst>
          </p:cNvPr>
          <p:cNvGrpSpPr/>
          <p:nvPr/>
        </p:nvGrpSpPr>
        <p:grpSpPr>
          <a:xfrm>
            <a:off x="2780550" y="3214319"/>
            <a:ext cx="411124" cy="330184"/>
            <a:chOff x="2780550" y="3214319"/>
            <a:chExt cx="411124" cy="330184"/>
          </a:xfrm>
        </p:grpSpPr>
        <p:pic>
          <p:nvPicPr>
            <p:cNvPr id="8" name="그림 7" descr="거울, 선글라스, 다리이(가) 표시된 사진&#10;&#10;자동 생성된 설명">
              <a:extLst>
                <a:ext uri="{FF2B5EF4-FFF2-40B4-BE49-F238E27FC236}">
                  <a16:creationId xmlns:a16="http://schemas.microsoft.com/office/drawing/2014/main" id="{12A191F7-800C-4DEB-A981-8A00DC397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0550" y="3214319"/>
              <a:ext cx="411124" cy="330184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9F4DB09-9C12-484E-A44C-FB16F5676A65}"/>
                </a:ext>
              </a:extLst>
            </p:cNvPr>
            <p:cNvSpPr txBox="1"/>
            <p:nvPr/>
          </p:nvSpPr>
          <p:spPr>
            <a:xfrm>
              <a:off x="2800473" y="3223922"/>
              <a:ext cx="23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7E39134A-79E0-4E1A-A138-22D01EF49916}"/>
              </a:ext>
            </a:extLst>
          </p:cNvPr>
          <p:cNvGrpSpPr/>
          <p:nvPr/>
        </p:nvGrpSpPr>
        <p:grpSpPr>
          <a:xfrm>
            <a:off x="3235116" y="3223624"/>
            <a:ext cx="411124" cy="330184"/>
            <a:chOff x="2780550" y="3214319"/>
            <a:chExt cx="411124" cy="330184"/>
          </a:xfrm>
        </p:grpSpPr>
        <p:pic>
          <p:nvPicPr>
            <p:cNvPr id="106" name="그림 105" descr="거울, 선글라스, 다리이(가) 표시된 사진&#10;&#10;자동 생성된 설명">
              <a:extLst>
                <a:ext uri="{FF2B5EF4-FFF2-40B4-BE49-F238E27FC236}">
                  <a16:creationId xmlns:a16="http://schemas.microsoft.com/office/drawing/2014/main" id="{EED413E4-627B-487A-AD4F-67F088B5F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0550" y="3214319"/>
              <a:ext cx="411124" cy="330184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1E536A3-2A2C-4DBF-A6A6-E45AE371767C}"/>
                </a:ext>
              </a:extLst>
            </p:cNvPr>
            <p:cNvSpPr txBox="1"/>
            <p:nvPr/>
          </p:nvSpPr>
          <p:spPr>
            <a:xfrm>
              <a:off x="2800473" y="3223922"/>
              <a:ext cx="23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DBAB7854-CC75-409B-9920-C35F13F56018}"/>
              </a:ext>
            </a:extLst>
          </p:cNvPr>
          <p:cNvGrpSpPr/>
          <p:nvPr/>
        </p:nvGrpSpPr>
        <p:grpSpPr>
          <a:xfrm>
            <a:off x="3715606" y="3224681"/>
            <a:ext cx="411124" cy="330184"/>
            <a:chOff x="2780550" y="3214319"/>
            <a:chExt cx="411124" cy="330184"/>
          </a:xfrm>
        </p:grpSpPr>
        <p:pic>
          <p:nvPicPr>
            <p:cNvPr id="109" name="그림 108" descr="거울, 선글라스, 다리이(가) 표시된 사진&#10;&#10;자동 생성된 설명">
              <a:extLst>
                <a:ext uri="{FF2B5EF4-FFF2-40B4-BE49-F238E27FC236}">
                  <a16:creationId xmlns:a16="http://schemas.microsoft.com/office/drawing/2014/main" id="{ECDF0683-7F0F-4D06-91B1-D552A3314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0550" y="3214319"/>
              <a:ext cx="411124" cy="330184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804DFF8-49E1-483D-A36E-05EA99C1B704}"/>
                </a:ext>
              </a:extLst>
            </p:cNvPr>
            <p:cNvSpPr txBox="1"/>
            <p:nvPr/>
          </p:nvSpPr>
          <p:spPr>
            <a:xfrm>
              <a:off x="2800473" y="3223922"/>
              <a:ext cx="23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98BB7F4-C261-473D-AA03-239FDF93A2DA}"/>
              </a:ext>
            </a:extLst>
          </p:cNvPr>
          <p:cNvGrpSpPr/>
          <p:nvPr/>
        </p:nvGrpSpPr>
        <p:grpSpPr>
          <a:xfrm>
            <a:off x="2796214" y="3614551"/>
            <a:ext cx="411124" cy="330184"/>
            <a:chOff x="2780550" y="3214319"/>
            <a:chExt cx="411124" cy="330184"/>
          </a:xfrm>
        </p:grpSpPr>
        <p:pic>
          <p:nvPicPr>
            <p:cNvPr id="122" name="그림 121" descr="거울, 선글라스, 다리이(가) 표시된 사진&#10;&#10;자동 생성된 설명">
              <a:extLst>
                <a:ext uri="{FF2B5EF4-FFF2-40B4-BE49-F238E27FC236}">
                  <a16:creationId xmlns:a16="http://schemas.microsoft.com/office/drawing/2014/main" id="{4BDAF4AF-E657-43E6-A4E1-5CD421355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0550" y="3214319"/>
              <a:ext cx="411124" cy="330184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5592568-ABA8-45FC-BE0E-A122F0806FC0}"/>
                </a:ext>
              </a:extLst>
            </p:cNvPr>
            <p:cNvSpPr txBox="1"/>
            <p:nvPr/>
          </p:nvSpPr>
          <p:spPr>
            <a:xfrm>
              <a:off x="2800473" y="3223922"/>
              <a:ext cx="23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A9363B6-F028-4D2B-B0C1-811C162FBDD4}"/>
              </a:ext>
            </a:extLst>
          </p:cNvPr>
          <p:cNvGrpSpPr/>
          <p:nvPr/>
        </p:nvGrpSpPr>
        <p:grpSpPr>
          <a:xfrm>
            <a:off x="3250780" y="3623856"/>
            <a:ext cx="411124" cy="330184"/>
            <a:chOff x="2780550" y="3214319"/>
            <a:chExt cx="411124" cy="330184"/>
          </a:xfrm>
        </p:grpSpPr>
        <p:pic>
          <p:nvPicPr>
            <p:cNvPr id="125" name="그림 124" descr="거울, 선글라스, 다리이(가) 표시된 사진&#10;&#10;자동 생성된 설명">
              <a:extLst>
                <a:ext uri="{FF2B5EF4-FFF2-40B4-BE49-F238E27FC236}">
                  <a16:creationId xmlns:a16="http://schemas.microsoft.com/office/drawing/2014/main" id="{B734AD13-E1A5-4A72-B2B7-7590D08C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0550" y="3214319"/>
              <a:ext cx="411124" cy="330184"/>
            </a:xfrm>
            <a:prstGeom prst="rect">
              <a:avLst/>
            </a:prstGeom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9F0FC6A-08DE-409C-B044-4A602FB82C1B}"/>
                </a:ext>
              </a:extLst>
            </p:cNvPr>
            <p:cNvSpPr txBox="1"/>
            <p:nvPr/>
          </p:nvSpPr>
          <p:spPr>
            <a:xfrm>
              <a:off x="2800473" y="3223922"/>
              <a:ext cx="23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0B9314A1-4EA1-42BD-9940-445AC921CEAE}"/>
              </a:ext>
            </a:extLst>
          </p:cNvPr>
          <p:cNvGrpSpPr/>
          <p:nvPr/>
        </p:nvGrpSpPr>
        <p:grpSpPr>
          <a:xfrm>
            <a:off x="3731270" y="3624913"/>
            <a:ext cx="411124" cy="330184"/>
            <a:chOff x="2780550" y="3214319"/>
            <a:chExt cx="411124" cy="330184"/>
          </a:xfrm>
        </p:grpSpPr>
        <p:pic>
          <p:nvPicPr>
            <p:cNvPr id="128" name="그림 127" descr="거울, 선글라스, 다리이(가) 표시된 사진&#10;&#10;자동 생성된 설명">
              <a:extLst>
                <a:ext uri="{FF2B5EF4-FFF2-40B4-BE49-F238E27FC236}">
                  <a16:creationId xmlns:a16="http://schemas.microsoft.com/office/drawing/2014/main" id="{F339B650-A646-471D-95C9-C0E6FBC75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0550" y="3214319"/>
              <a:ext cx="411124" cy="330184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ADAF939-BE28-4688-B382-E61ED652CD65}"/>
                </a:ext>
              </a:extLst>
            </p:cNvPr>
            <p:cNvSpPr txBox="1"/>
            <p:nvPr/>
          </p:nvSpPr>
          <p:spPr>
            <a:xfrm>
              <a:off x="2800473" y="3223922"/>
              <a:ext cx="23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5FF95695-ACEB-4F8D-B922-98CBEF6D7CD5}"/>
              </a:ext>
            </a:extLst>
          </p:cNvPr>
          <p:cNvGrpSpPr/>
          <p:nvPr/>
        </p:nvGrpSpPr>
        <p:grpSpPr>
          <a:xfrm>
            <a:off x="2794790" y="4023325"/>
            <a:ext cx="411124" cy="330184"/>
            <a:chOff x="2780550" y="3222865"/>
            <a:chExt cx="411124" cy="330184"/>
          </a:xfrm>
        </p:grpSpPr>
        <p:pic>
          <p:nvPicPr>
            <p:cNvPr id="131" name="그림 130" descr="거울, 선글라스, 다리이(가) 표시된 사진&#10;&#10;자동 생성된 설명">
              <a:extLst>
                <a:ext uri="{FF2B5EF4-FFF2-40B4-BE49-F238E27FC236}">
                  <a16:creationId xmlns:a16="http://schemas.microsoft.com/office/drawing/2014/main" id="{4284E4DC-1689-4769-B9C4-018489F20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0550" y="3222865"/>
              <a:ext cx="411124" cy="330184"/>
            </a:xfrm>
            <a:prstGeom prst="rect">
              <a:avLst/>
            </a:prstGeom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5671A96-279F-4273-9A41-15E3A98EDABE}"/>
                </a:ext>
              </a:extLst>
            </p:cNvPr>
            <p:cNvSpPr txBox="1"/>
            <p:nvPr/>
          </p:nvSpPr>
          <p:spPr>
            <a:xfrm>
              <a:off x="2800473" y="3223922"/>
              <a:ext cx="23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34B023C6-725B-473F-8065-4AF721D30F84}"/>
              </a:ext>
            </a:extLst>
          </p:cNvPr>
          <p:cNvGrpSpPr/>
          <p:nvPr/>
        </p:nvGrpSpPr>
        <p:grpSpPr>
          <a:xfrm>
            <a:off x="3249356" y="4024084"/>
            <a:ext cx="411124" cy="330184"/>
            <a:chOff x="2780550" y="3214319"/>
            <a:chExt cx="411124" cy="330184"/>
          </a:xfrm>
        </p:grpSpPr>
        <p:pic>
          <p:nvPicPr>
            <p:cNvPr id="134" name="그림 133" descr="거울, 선글라스, 다리이(가) 표시된 사진&#10;&#10;자동 생성된 설명">
              <a:extLst>
                <a:ext uri="{FF2B5EF4-FFF2-40B4-BE49-F238E27FC236}">
                  <a16:creationId xmlns:a16="http://schemas.microsoft.com/office/drawing/2014/main" id="{7DC89B18-ED27-40A1-A38D-003848039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0550" y="3214319"/>
              <a:ext cx="411124" cy="330184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E0EF27A-D0AE-48EB-8CD3-05F5FAE1B710}"/>
                </a:ext>
              </a:extLst>
            </p:cNvPr>
            <p:cNvSpPr txBox="1"/>
            <p:nvPr/>
          </p:nvSpPr>
          <p:spPr>
            <a:xfrm>
              <a:off x="2800473" y="3223922"/>
              <a:ext cx="23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39B86DC3-29AF-4FA1-8FEB-3F559E18336F}"/>
              </a:ext>
            </a:extLst>
          </p:cNvPr>
          <p:cNvGrpSpPr/>
          <p:nvPr/>
        </p:nvGrpSpPr>
        <p:grpSpPr>
          <a:xfrm>
            <a:off x="3729846" y="4025141"/>
            <a:ext cx="411124" cy="330184"/>
            <a:chOff x="2780550" y="3214319"/>
            <a:chExt cx="411124" cy="330184"/>
          </a:xfrm>
        </p:grpSpPr>
        <p:pic>
          <p:nvPicPr>
            <p:cNvPr id="137" name="그림 136" descr="거울, 선글라스, 다리이(가) 표시된 사진&#10;&#10;자동 생성된 설명">
              <a:extLst>
                <a:ext uri="{FF2B5EF4-FFF2-40B4-BE49-F238E27FC236}">
                  <a16:creationId xmlns:a16="http://schemas.microsoft.com/office/drawing/2014/main" id="{80A930FD-CCBC-4CC4-A800-C0286E54D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0550" y="3214319"/>
              <a:ext cx="411124" cy="330184"/>
            </a:xfrm>
            <a:prstGeom prst="rect">
              <a:avLst/>
            </a:prstGeom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603B6C6-EDA5-46F1-A76B-54C5150AB78D}"/>
                </a:ext>
              </a:extLst>
            </p:cNvPr>
            <p:cNvSpPr txBox="1"/>
            <p:nvPr/>
          </p:nvSpPr>
          <p:spPr>
            <a:xfrm>
              <a:off x="2800473" y="3223922"/>
              <a:ext cx="23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9</a:t>
              </a: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67538988-5661-4BE5-8CA6-0399C37F0B07}"/>
              </a:ext>
            </a:extLst>
          </p:cNvPr>
          <p:cNvGrpSpPr/>
          <p:nvPr/>
        </p:nvGrpSpPr>
        <p:grpSpPr>
          <a:xfrm>
            <a:off x="7600355" y="3214319"/>
            <a:ext cx="411124" cy="330184"/>
            <a:chOff x="2780550" y="3214319"/>
            <a:chExt cx="411124" cy="330184"/>
          </a:xfrm>
        </p:grpSpPr>
        <p:pic>
          <p:nvPicPr>
            <p:cNvPr id="140" name="그림 139" descr="거울, 선글라스, 다리이(가) 표시된 사진&#10;&#10;자동 생성된 설명">
              <a:extLst>
                <a:ext uri="{FF2B5EF4-FFF2-40B4-BE49-F238E27FC236}">
                  <a16:creationId xmlns:a16="http://schemas.microsoft.com/office/drawing/2014/main" id="{256D2F9F-989D-4EDF-846A-E599ABCC5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0550" y="3214319"/>
              <a:ext cx="411124" cy="330184"/>
            </a:xfrm>
            <a:prstGeom prst="rect">
              <a:avLst/>
            </a:prstGeom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3FADC31-5667-4292-8EEF-38565A8AE366}"/>
                </a:ext>
              </a:extLst>
            </p:cNvPr>
            <p:cNvSpPr txBox="1"/>
            <p:nvPr/>
          </p:nvSpPr>
          <p:spPr>
            <a:xfrm>
              <a:off x="2800473" y="3223922"/>
              <a:ext cx="23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E01B7F25-3620-4309-A2E8-F50BB4D72CB2}"/>
              </a:ext>
            </a:extLst>
          </p:cNvPr>
          <p:cNvGrpSpPr/>
          <p:nvPr/>
        </p:nvGrpSpPr>
        <p:grpSpPr>
          <a:xfrm>
            <a:off x="8054921" y="3223624"/>
            <a:ext cx="411124" cy="330184"/>
            <a:chOff x="2780550" y="3214319"/>
            <a:chExt cx="411124" cy="330184"/>
          </a:xfrm>
        </p:grpSpPr>
        <p:pic>
          <p:nvPicPr>
            <p:cNvPr id="143" name="그림 142" descr="거울, 선글라스, 다리이(가) 표시된 사진&#10;&#10;자동 생성된 설명">
              <a:extLst>
                <a:ext uri="{FF2B5EF4-FFF2-40B4-BE49-F238E27FC236}">
                  <a16:creationId xmlns:a16="http://schemas.microsoft.com/office/drawing/2014/main" id="{861682E4-8258-461B-BF60-C7646DB4B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0550" y="3214319"/>
              <a:ext cx="411124" cy="330184"/>
            </a:xfrm>
            <a:prstGeom prst="rect">
              <a:avLst/>
            </a:prstGeom>
          </p:spPr>
        </p:pic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3169AB6-14D5-4E7F-9E98-BBDCB8234E45}"/>
                </a:ext>
              </a:extLst>
            </p:cNvPr>
            <p:cNvSpPr txBox="1"/>
            <p:nvPr/>
          </p:nvSpPr>
          <p:spPr>
            <a:xfrm>
              <a:off x="2800473" y="3223922"/>
              <a:ext cx="23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638F5D8B-D193-4C68-85D7-0E2ED98C95D3}"/>
              </a:ext>
            </a:extLst>
          </p:cNvPr>
          <p:cNvGrpSpPr/>
          <p:nvPr/>
        </p:nvGrpSpPr>
        <p:grpSpPr>
          <a:xfrm>
            <a:off x="8535411" y="3224681"/>
            <a:ext cx="411124" cy="330184"/>
            <a:chOff x="2780550" y="3214319"/>
            <a:chExt cx="411124" cy="330184"/>
          </a:xfrm>
        </p:grpSpPr>
        <p:pic>
          <p:nvPicPr>
            <p:cNvPr id="146" name="그림 145" descr="거울, 선글라스, 다리이(가) 표시된 사진&#10;&#10;자동 생성된 설명">
              <a:extLst>
                <a:ext uri="{FF2B5EF4-FFF2-40B4-BE49-F238E27FC236}">
                  <a16:creationId xmlns:a16="http://schemas.microsoft.com/office/drawing/2014/main" id="{E2E0F6C4-A8BD-40D4-9BAB-1002845C6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0550" y="3214319"/>
              <a:ext cx="411124" cy="330184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44D9DE9D-E5CF-43D4-8A2F-374D79FBAB4A}"/>
                </a:ext>
              </a:extLst>
            </p:cNvPr>
            <p:cNvSpPr txBox="1"/>
            <p:nvPr/>
          </p:nvSpPr>
          <p:spPr>
            <a:xfrm>
              <a:off x="2800473" y="3223922"/>
              <a:ext cx="23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6E900C4-6FF1-45CE-8F29-71A2A7E822BA}"/>
              </a:ext>
            </a:extLst>
          </p:cNvPr>
          <p:cNvGrpSpPr/>
          <p:nvPr/>
        </p:nvGrpSpPr>
        <p:grpSpPr>
          <a:xfrm>
            <a:off x="7616019" y="3614551"/>
            <a:ext cx="411124" cy="330184"/>
            <a:chOff x="2780550" y="3214319"/>
            <a:chExt cx="411124" cy="330184"/>
          </a:xfrm>
        </p:grpSpPr>
        <p:pic>
          <p:nvPicPr>
            <p:cNvPr id="149" name="그림 148" descr="거울, 선글라스, 다리이(가) 표시된 사진&#10;&#10;자동 생성된 설명">
              <a:extLst>
                <a:ext uri="{FF2B5EF4-FFF2-40B4-BE49-F238E27FC236}">
                  <a16:creationId xmlns:a16="http://schemas.microsoft.com/office/drawing/2014/main" id="{546288DB-6C33-43C4-BD23-B00725BD4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0550" y="3214319"/>
              <a:ext cx="411124" cy="330184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2B33885-B518-4BA8-B562-7B6FC5A463B3}"/>
                </a:ext>
              </a:extLst>
            </p:cNvPr>
            <p:cNvSpPr txBox="1"/>
            <p:nvPr/>
          </p:nvSpPr>
          <p:spPr>
            <a:xfrm>
              <a:off x="2800473" y="3223922"/>
              <a:ext cx="23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C5ECDECE-C367-4668-9404-02A76C7035C7}"/>
              </a:ext>
            </a:extLst>
          </p:cNvPr>
          <p:cNvGrpSpPr/>
          <p:nvPr/>
        </p:nvGrpSpPr>
        <p:grpSpPr>
          <a:xfrm>
            <a:off x="8070585" y="3623856"/>
            <a:ext cx="411124" cy="330184"/>
            <a:chOff x="2780550" y="3214319"/>
            <a:chExt cx="411124" cy="330184"/>
          </a:xfrm>
        </p:grpSpPr>
        <p:pic>
          <p:nvPicPr>
            <p:cNvPr id="152" name="그림 151" descr="거울, 선글라스, 다리이(가) 표시된 사진&#10;&#10;자동 생성된 설명">
              <a:extLst>
                <a:ext uri="{FF2B5EF4-FFF2-40B4-BE49-F238E27FC236}">
                  <a16:creationId xmlns:a16="http://schemas.microsoft.com/office/drawing/2014/main" id="{7E4B95B2-9222-4A1C-9DC8-37D3D3E23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0550" y="3214319"/>
              <a:ext cx="411124" cy="330184"/>
            </a:xfrm>
            <a:prstGeom prst="rect">
              <a:avLst/>
            </a:prstGeom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A3E6C33C-F0A4-4AF8-A6E0-97F6E2EEAA1B}"/>
                </a:ext>
              </a:extLst>
            </p:cNvPr>
            <p:cNvSpPr txBox="1"/>
            <p:nvPr/>
          </p:nvSpPr>
          <p:spPr>
            <a:xfrm>
              <a:off x="2800473" y="3223922"/>
              <a:ext cx="23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45FC0ED6-5DCE-486E-95E2-C42873D0A95C}"/>
              </a:ext>
            </a:extLst>
          </p:cNvPr>
          <p:cNvGrpSpPr/>
          <p:nvPr/>
        </p:nvGrpSpPr>
        <p:grpSpPr>
          <a:xfrm>
            <a:off x="8551075" y="3624913"/>
            <a:ext cx="411124" cy="330184"/>
            <a:chOff x="2780550" y="3214319"/>
            <a:chExt cx="411124" cy="330184"/>
          </a:xfrm>
        </p:grpSpPr>
        <p:pic>
          <p:nvPicPr>
            <p:cNvPr id="155" name="그림 154" descr="거울, 선글라스, 다리이(가) 표시된 사진&#10;&#10;자동 생성된 설명">
              <a:extLst>
                <a:ext uri="{FF2B5EF4-FFF2-40B4-BE49-F238E27FC236}">
                  <a16:creationId xmlns:a16="http://schemas.microsoft.com/office/drawing/2014/main" id="{4963669F-9026-486C-9541-123A91796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0550" y="3214319"/>
              <a:ext cx="411124" cy="330184"/>
            </a:xfrm>
            <a:prstGeom prst="rect">
              <a:avLst/>
            </a:prstGeom>
          </p:spPr>
        </p:pic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AB606A10-DC35-43CA-84F5-19A66B7D5BEF}"/>
                </a:ext>
              </a:extLst>
            </p:cNvPr>
            <p:cNvSpPr txBox="1"/>
            <p:nvPr/>
          </p:nvSpPr>
          <p:spPr>
            <a:xfrm>
              <a:off x="2800473" y="3223922"/>
              <a:ext cx="23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C0E7B31F-F5B1-444B-B5D6-1B8B7789949D}"/>
              </a:ext>
            </a:extLst>
          </p:cNvPr>
          <p:cNvGrpSpPr/>
          <p:nvPr/>
        </p:nvGrpSpPr>
        <p:grpSpPr>
          <a:xfrm>
            <a:off x="7614595" y="4023325"/>
            <a:ext cx="411124" cy="330184"/>
            <a:chOff x="2780550" y="3222865"/>
            <a:chExt cx="411124" cy="330184"/>
          </a:xfrm>
        </p:grpSpPr>
        <p:pic>
          <p:nvPicPr>
            <p:cNvPr id="158" name="그림 157" descr="거울, 선글라스, 다리이(가) 표시된 사진&#10;&#10;자동 생성된 설명">
              <a:extLst>
                <a:ext uri="{FF2B5EF4-FFF2-40B4-BE49-F238E27FC236}">
                  <a16:creationId xmlns:a16="http://schemas.microsoft.com/office/drawing/2014/main" id="{120A1A2D-4605-41F4-AB5A-51F9E2350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0550" y="3222865"/>
              <a:ext cx="411124" cy="330184"/>
            </a:xfrm>
            <a:prstGeom prst="rect">
              <a:avLst/>
            </a:prstGeom>
          </p:spPr>
        </p:pic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0746C82F-2031-493E-AC31-C69DF4737150}"/>
                </a:ext>
              </a:extLst>
            </p:cNvPr>
            <p:cNvSpPr txBox="1"/>
            <p:nvPr/>
          </p:nvSpPr>
          <p:spPr>
            <a:xfrm>
              <a:off x="2800473" y="3223922"/>
              <a:ext cx="23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356647B2-9FFE-4320-9E4A-DED1D5AB11DA}"/>
              </a:ext>
            </a:extLst>
          </p:cNvPr>
          <p:cNvGrpSpPr/>
          <p:nvPr/>
        </p:nvGrpSpPr>
        <p:grpSpPr>
          <a:xfrm>
            <a:off x="8069161" y="4024084"/>
            <a:ext cx="411124" cy="330184"/>
            <a:chOff x="2780550" y="3214319"/>
            <a:chExt cx="411124" cy="330184"/>
          </a:xfrm>
        </p:grpSpPr>
        <p:pic>
          <p:nvPicPr>
            <p:cNvPr id="161" name="그림 160" descr="거울, 선글라스, 다리이(가) 표시된 사진&#10;&#10;자동 생성된 설명">
              <a:extLst>
                <a:ext uri="{FF2B5EF4-FFF2-40B4-BE49-F238E27FC236}">
                  <a16:creationId xmlns:a16="http://schemas.microsoft.com/office/drawing/2014/main" id="{748C259E-1E0A-4B25-8875-064AD6166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0550" y="3214319"/>
              <a:ext cx="411124" cy="330184"/>
            </a:xfrm>
            <a:prstGeom prst="rect">
              <a:avLst/>
            </a:prstGeom>
          </p:spPr>
        </p:pic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BC5683C-6655-4E60-9998-7AD2FD42DCBB}"/>
                </a:ext>
              </a:extLst>
            </p:cNvPr>
            <p:cNvSpPr txBox="1"/>
            <p:nvPr/>
          </p:nvSpPr>
          <p:spPr>
            <a:xfrm>
              <a:off x="2800473" y="3223922"/>
              <a:ext cx="23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DA0C6FB9-20C7-4816-911E-A50566B93465}"/>
              </a:ext>
            </a:extLst>
          </p:cNvPr>
          <p:cNvGrpSpPr/>
          <p:nvPr/>
        </p:nvGrpSpPr>
        <p:grpSpPr>
          <a:xfrm>
            <a:off x="8549651" y="4025141"/>
            <a:ext cx="411124" cy="330184"/>
            <a:chOff x="2780550" y="3214319"/>
            <a:chExt cx="411124" cy="330184"/>
          </a:xfrm>
        </p:grpSpPr>
        <p:pic>
          <p:nvPicPr>
            <p:cNvPr id="164" name="그림 163" descr="거울, 선글라스, 다리이(가) 표시된 사진&#10;&#10;자동 생성된 설명">
              <a:extLst>
                <a:ext uri="{FF2B5EF4-FFF2-40B4-BE49-F238E27FC236}">
                  <a16:creationId xmlns:a16="http://schemas.microsoft.com/office/drawing/2014/main" id="{E936558D-D241-45BC-A001-7D275B956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0550" y="3214319"/>
              <a:ext cx="411124" cy="330184"/>
            </a:xfrm>
            <a:prstGeom prst="rect">
              <a:avLst/>
            </a:prstGeom>
          </p:spPr>
        </p:pic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38388DAE-6EAE-44E9-9AE7-02FB440EC1F9}"/>
                </a:ext>
              </a:extLst>
            </p:cNvPr>
            <p:cNvSpPr txBox="1"/>
            <p:nvPr/>
          </p:nvSpPr>
          <p:spPr>
            <a:xfrm>
              <a:off x="2800473" y="3223922"/>
              <a:ext cx="23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9</a:t>
              </a: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FBA6CBBD-AB79-4E9A-8EF0-026E80BA3651}"/>
              </a:ext>
            </a:extLst>
          </p:cNvPr>
          <p:cNvSpPr txBox="1"/>
          <p:nvPr/>
        </p:nvSpPr>
        <p:spPr>
          <a:xfrm>
            <a:off x="4315626" y="4495088"/>
            <a:ext cx="461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16</a:t>
            </a:r>
            <a:endParaRPr lang="ko-KR" altLang="en-US" sz="12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A698D63-24FE-47D8-B40F-06979B35B89F}"/>
              </a:ext>
            </a:extLst>
          </p:cNvPr>
          <p:cNvSpPr txBox="1"/>
          <p:nvPr/>
        </p:nvSpPr>
        <p:spPr>
          <a:xfrm>
            <a:off x="7634960" y="4478986"/>
            <a:ext cx="461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11</a:t>
            </a:r>
          </a:p>
        </p:txBody>
      </p:sp>
      <p:pic>
        <p:nvPicPr>
          <p:cNvPr id="168" name="그림 167">
            <a:extLst>
              <a:ext uri="{FF2B5EF4-FFF2-40B4-BE49-F238E27FC236}">
                <a16:creationId xmlns:a16="http://schemas.microsoft.com/office/drawing/2014/main" id="{C76C4A2F-40CE-49AE-8F33-F02970D2B2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1901" y="2797023"/>
            <a:ext cx="21526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59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0.05255 L 0.04011 0.00671 C 0.04857 0.02014 0.06107 0.02754 0.07448 0.02754 C 0.08946 0.02754 0.10144 0.02014 0.1099 0.00671 L 0.15039 -0.05255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3" y="40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22222E-6 L 0.02851 0.06435 C 0.03463 0.0794 0.04375 0.08565 0.05364 0.08565 C 0.06445 0.08565 0.07304 0.0794 0.07916 0.06435 L 0.10859 -2.22222E-6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0" y="428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0.00046 L 0.04922 0.0375 C 0.05964 0.04606 0.07513 0.05116 0.09141 0.05116 C 0.10977 0.05116 0.12461 0.04606 0.13503 0.0375 L 0.18477 -0.00046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32" y="256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0.00718 L -0.02773 0.05301 C -0.03333 0.06343 -0.04179 0.06968 -0.05078 0.06968 C -0.06093 0.06968 -0.06901 0.06343 -0.0746 0.05301 L -0.10156 0.00718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78" y="312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00069 L -0.02865 0.03912 C -0.03451 0.04815 -0.04323 0.05324 -0.05235 0.05324 C -0.06289 0.05324 -0.07136 0.04815 -0.07722 0.03912 L -0.10482 0.00069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47" y="261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86 0.05764 L -0.05352 0.09953 C -0.06341 0.10879 -0.07813 0.11412 -0.09375 0.11412 C -0.11133 0.11412 -0.12539 0.10879 -0.13542 0.09953 L -0.18203 0.05764 " pathEditMode="relative" rAng="0" ptsTypes="AAAAA">
                                      <p:cBhvr>
                                        <p:cTn id="16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15" y="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  <p:bldP spid="1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464FECB-12C2-4474-96CB-44C432067B7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5" y="136034"/>
            <a:ext cx="267828" cy="3693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0F5326-8488-4537-8750-B4E7811D7BD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47" y="136034"/>
            <a:ext cx="267828" cy="3693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CD45E73-EA25-4B4D-AEDB-8D398E63A2F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87" y="136033"/>
            <a:ext cx="267828" cy="3693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85DD88D-DF0C-49EA-B629-A74403F368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27" y="136032"/>
            <a:ext cx="267828" cy="369333"/>
          </a:xfrm>
          <a:prstGeom prst="rect">
            <a:avLst/>
          </a:prstGeom>
        </p:spPr>
      </p:pic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34536E9E-A222-456C-971A-71585EA765C3}"/>
              </a:ext>
            </a:extLst>
          </p:cNvPr>
          <p:cNvSpPr/>
          <p:nvPr/>
        </p:nvSpPr>
        <p:spPr>
          <a:xfrm>
            <a:off x="282429" y="758535"/>
            <a:ext cx="11495714" cy="5694985"/>
          </a:xfrm>
          <a:prstGeom prst="snip1Rect">
            <a:avLst/>
          </a:prstGeom>
          <a:gradFill>
            <a:gsLst>
              <a:gs pos="48000">
                <a:schemeClr val="accent1">
                  <a:lumMod val="5000"/>
                  <a:lumOff val="95000"/>
                </a:schemeClr>
              </a:gs>
              <a:gs pos="15000">
                <a:schemeClr val="accent1">
                  <a:lumMod val="45000"/>
                  <a:lumOff val="55000"/>
                </a:schemeClr>
              </a:gs>
              <a:gs pos="9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" name="그림 3" descr="스크린샷, 비행, 대형, 보트이(가) 표시된 사진&#10;&#10;자동 생성된 설명">
            <a:extLst>
              <a:ext uri="{FF2B5EF4-FFF2-40B4-BE49-F238E27FC236}">
                <a16:creationId xmlns:a16="http://schemas.microsoft.com/office/drawing/2014/main" id="{EFEC09DC-7E96-4459-8DA2-56D39A485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55" y="964539"/>
            <a:ext cx="9203039" cy="52583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:a16="http://schemas.microsoft.com/office/drawing/2014/main" id="{2595CFC8-2150-40E7-8B47-05F71BAF3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06" y="2469811"/>
            <a:ext cx="959189" cy="1918377"/>
          </a:xfrm>
          <a:prstGeom prst="rect">
            <a:avLst/>
          </a:prstGeom>
        </p:spPr>
      </p:pic>
      <p:pic>
        <p:nvPicPr>
          <p:cNvPr id="14" name="그림 13" descr="동물, 포유류, 고양이, 앉아있는이(가) 표시된 사진&#10;&#10;자동 생성된 설명">
            <a:extLst>
              <a:ext uri="{FF2B5EF4-FFF2-40B4-BE49-F238E27FC236}">
                <a16:creationId xmlns:a16="http://schemas.microsoft.com/office/drawing/2014/main" id="{A6B038D3-D341-4AF9-A501-38549A9967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564" y="2603629"/>
            <a:ext cx="1156818" cy="16507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9BBF32-4E24-467E-9EF5-E32FA25A928B}"/>
              </a:ext>
            </a:extLst>
          </p:cNvPr>
          <p:cNvSpPr txBox="1"/>
          <p:nvPr/>
        </p:nvSpPr>
        <p:spPr>
          <a:xfrm>
            <a:off x="5603363" y="2068496"/>
            <a:ext cx="772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10</a:t>
            </a:r>
            <a:endParaRPr lang="ko-KR" altLang="en-US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77346B-D8CA-4A45-AF26-F8CAA2ABED0D}"/>
              </a:ext>
            </a:extLst>
          </p:cNvPr>
          <p:cNvSpPr txBox="1"/>
          <p:nvPr/>
        </p:nvSpPr>
        <p:spPr>
          <a:xfrm>
            <a:off x="1698596" y="4425912"/>
            <a:ext cx="9591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스폰지밥멍청이</a:t>
            </a:r>
            <a:endParaRPr lang="en-US" altLang="ko-KR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2BDF49-AD30-4DAE-99A2-E46D48D4E52C}"/>
              </a:ext>
            </a:extLst>
          </p:cNvPr>
          <p:cNvSpPr txBox="1"/>
          <p:nvPr/>
        </p:nvSpPr>
        <p:spPr>
          <a:xfrm>
            <a:off x="9578605" y="4426622"/>
            <a:ext cx="9591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땅콩말고도토리</a:t>
            </a:r>
            <a:endParaRPr lang="en-US" altLang="ko-KR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4F2477-7A4A-4A70-AAF2-A76A5B8ED710}"/>
              </a:ext>
            </a:extLst>
          </p:cNvPr>
          <p:cNvSpPr txBox="1"/>
          <p:nvPr/>
        </p:nvSpPr>
        <p:spPr>
          <a:xfrm>
            <a:off x="1461712" y="103808"/>
            <a:ext cx="2707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게임시작</a:t>
            </a:r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2D46329-9EC3-4B4F-8608-A51785589C63}"/>
              </a:ext>
            </a:extLst>
          </p:cNvPr>
          <p:cNvGrpSpPr/>
          <p:nvPr/>
        </p:nvGrpSpPr>
        <p:grpSpPr>
          <a:xfrm>
            <a:off x="2780550" y="3214319"/>
            <a:ext cx="411124" cy="330184"/>
            <a:chOff x="2780550" y="3214319"/>
            <a:chExt cx="411124" cy="330184"/>
          </a:xfrm>
        </p:grpSpPr>
        <p:pic>
          <p:nvPicPr>
            <p:cNvPr id="37" name="그림 36" descr="거울, 선글라스, 다리이(가) 표시된 사진&#10;&#10;자동 생성된 설명">
              <a:extLst>
                <a:ext uri="{FF2B5EF4-FFF2-40B4-BE49-F238E27FC236}">
                  <a16:creationId xmlns:a16="http://schemas.microsoft.com/office/drawing/2014/main" id="{E07785D6-2A61-4273-A063-B04BA5470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0550" y="3214319"/>
              <a:ext cx="411124" cy="330184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7168D1-1B69-445E-BBCD-B7C5578AF656}"/>
                </a:ext>
              </a:extLst>
            </p:cNvPr>
            <p:cNvSpPr txBox="1"/>
            <p:nvPr/>
          </p:nvSpPr>
          <p:spPr>
            <a:xfrm>
              <a:off x="2800473" y="3223922"/>
              <a:ext cx="23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C59919D-D629-4EE2-A652-89301294B476}"/>
              </a:ext>
            </a:extLst>
          </p:cNvPr>
          <p:cNvGrpSpPr/>
          <p:nvPr/>
        </p:nvGrpSpPr>
        <p:grpSpPr>
          <a:xfrm>
            <a:off x="3235116" y="3223624"/>
            <a:ext cx="411124" cy="330184"/>
            <a:chOff x="2780550" y="3214319"/>
            <a:chExt cx="411124" cy="330184"/>
          </a:xfrm>
        </p:grpSpPr>
        <p:pic>
          <p:nvPicPr>
            <p:cNvPr id="40" name="그림 39" descr="거울, 선글라스, 다리이(가) 표시된 사진&#10;&#10;자동 생성된 설명">
              <a:extLst>
                <a:ext uri="{FF2B5EF4-FFF2-40B4-BE49-F238E27FC236}">
                  <a16:creationId xmlns:a16="http://schemas.microsoft.com/office/drawing/2014/main" id="{636614FF-88E1-491A-8A9B-9F4C700FC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0550" y="3214319"/>
              <a:ext cx="411124" cy="330184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CA7493-6055-42CD-BDF8-BCC6B3BBD3C6}"/>
                </a:ext>
              </a:extLst>
            </p:cNvPr>
            <p:cNvSpPr txBox="1"/>
            <p:nvPr/>
          </p:nvSpPr>
          <p:spPr>
            <a:xfrm>
              <a:off x="2800473" y="3223922"/>
              <a:ext cx="23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2C9F98F-DC44-4DC2-88BF-8696193F6578}"/>
              </a:ext>
            </a:extLst>
          </p:cNvPr>
          <p:cNvGrpSpPr/>
          <p:nvPr/>
        </p:nvGrpSpPr>
        <p:grpSpPr>
          <a:xfrm>
            <a:off x="3715606" y="3224681"/>
            <a:ext cx="411124" cy="330184"/>
            <a:chOff x="2780550" y="3214319"/>
            <a:chExt cx="411124" cy="330184"/>
          </a:xfrm>
        </p:grpSpPr>
        <p:pic>
          <p:nvPicPr>
            <p:cNvPr id="43" name="그림 42" descr="거울, 선글라스, 다리이(가) 표시된 사진&#10;&#10;자동 생성된 설명">
              <a:extLst>
                <a:ext uri="{FF2B5EF4-FFF2-40B4-BE49-F238E27FC236}">
                  <a16:creationId xmlns:a16="http://schemas.microsoft.com/office/drawing/2014/main" id="{419660FC-87AA-4E9A-9A81-0DDBEA0D3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0550" y="3214319"/>
              <a:ext cx="411124" cy="330184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B4812CA-426E-49D2-8C40-EF7C2BA821D1}"/>
                </a:ext>
              </a:extLst>
            </p:cNvPr>
            <p:cNvSpPr txBox="1"/>
            <p:nvPr/>
          </p:nvSpPr>
          <p:spPr>
            <a:xfrm>
              <a:off x="2800473" y="3223922"/>
              <a:ext cx="23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D3094A7-76DA-4EB4-89D4-2E6D1C89EA42}"/>
              </a:ext>
            </a:extLst>
          </p:cNvPr>
          <p:cNvGrpSpPr/>
          <p:nvPr/>
        </p:nvGrpSpPr>
        <p:grpSpPr>
          <a:xfrm>
            <a:off x="2796214" y="3614551"/>
            <a:ext cx="411124" cy="330184"/>
            <a:chOff x="2780550" y="3214319"/>
            <a:chExt cx="411124" cy="330184"/>
          </a:xfrm>
        </p:grpSpPr>
        <p:pic>
          <p:nvPicPr>
            <p:cNvPr id="46" name="그림 45" descr="거울, 선글라스, 다리이(가) 표시된 사진&#10;&#10;자동 생성된 설명">
              <a:extLst>
                <a:ext uri="{FF2B5EF4-FFF2-40B4-BE49-F238E27FC236}">
                  <a16:creationId xmlns:a16="http://schemas.microsoft.com/office/drawing/2014/main" id="{A5DD5B5B-47AD-499E-8279-A89AD6433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0550" y="3214319"/>
              <a:ext cx="411124" cy="330184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B38C17B-1849-44B4-B407-A4A51661490A}"/>
                </a:ext>
              </a:extLst>
            </p:cNvPr>
            <p:cNvSpPr txBox="1"/>
            <p:nvPr/>
          </p:nvSpPr>
          <p:spPr>
            <a:xfrm>
              <a:off x="2800473" y="3223922"/>
              <a:ext cx="23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38A94FF-B824-4B55-9071-CA709227D833}"/>
              </a:ext>
            </a:extLst>
          </p:cNvPr>
          <p:cNvGrpSpPr/>
          <p:nvPr/>
        </p:nvGrpSpPr>
        <p:grpSpPr>
          <a:xfrm>
            <a:off x="3250780" y="3623856"/>
            <a:ext cx="411124" cy="330184"/>
            <a:chOff x="2780550" y="3214319"/>
            <a:chExt cx="411124" cy="330184"/>
          </a:xfrm>
        </p:grpSpPr>
        <p:pic>
          <p:nvPicPr>
            <p:cNvPr id="49" name="그림 48" descr="거울, 선글라스, 다리이(가) 표시된 사진&#10;&#10;자동 생성된 설명">
              <a:extLst>
                <a:ext uri="{FF2B5EF4-FFF2-40B4-BE49-F238E27FC236}">
                  <a16:creationId xmlns:a16="http://schemas.microsoft.com/office/drawing/2014/main" id="{E0C05926-9911-476D-9E6B-32D819606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0550" y="3214319"/>
              <a:ext cx="411124" cy="330184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DF1F4AC-9FBE-4E97-A39B-0A20FAB2FEFE}"/>
                </a:ext>
              </a:extLst>
            </p:cNvPr>
            <p:cNvSpPr txBox="1"/>
            <p:nvPr/>
          </p:nvSpPr>
          <p:spPr>
            <a:xfrm>
              <a:off x="2800473" y="3223922"/>
              <a:ext cx="23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488758F1-BBDC-4878-BC9C-12AE9E0B956B}"/>
              </a:ext>
            </a:extLst>
          </p:cNvPr>
          <p:cNvGrpSpPr/>
          <p:nvPr/>
        </p:nvGrpSpPr>
        <p:grpSpPr>
          <a:xfrm>
            <a:off x="3731270" y="3624913"/>
            <a:ext cx="411124" cy="330184"/>
            <a:chOff x="2780550" y="3214319"/>
            <a:chExt cx="411124" cy="330184"/>
          </a:xfrm>
        </p:grpSpPr>
        <p:pic>
          <p:nvPicPr>
            <p:cNvPr id="52" name="그림 51" descr="거울, 선글라스, 다리이(가) 표시된 사진&#10;&#10;자동 생성된 설명">
              <a:extLst>
                <a:ext uri="{FF2B5EF4-FFF2-40B4-BE49-F238E27FC236}">
                  <a16:creationId xmlns:a16="http://schemas.microsoft.com/office/drawing/2014/main" id="{B2FDB673-D515-45B1-96FE-F3D39E01A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0550" y="3214319"/>
              <a:ext cx="411124" cy="330184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D2BF081-0B8D-410A-95F2-9728FC151EE3}"/>
                </a:ext>
              </a:extLst>
            </p:cNvPr>
            <p:cNvSpPr txBox="1"/>
            <p:nvPr/>
          </p:nvSpPr>
          <p:spPr>
            <a:xfrm>
              <a:off x="2800473" y="3223922"/>
              <a:ext cx="23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9A04CAC-5F0F-4FC1-A138-0C5C477852FD}"/>
              </a:ext>
            </a:extLst>
          </p:cNvPr>
          <p:cNvGrpSpPr/>
          <p:nvPr/>
        </p:nvGrpSpPr>
        <p:grpSpPr>
          <a:xfrm>
            <a:off x="2794790" y="4023325"/>
            <a:ext cx="411124" cy="330184"/>
            <a:chOff x="2780550" y="3222865"/>
            <a:chExt cx="411124" cy="330184"/>
          </a:xfrm>
        </p:grpSpPr>
        <p:pic>
          <p:nvPicPr>
            <p:cNvPr id="55" name="그림 54" descr="거울, 선글라스, 다리이(가) 표시된 사진&#10;&#10;자동 생성된 설명">
              <a:extLst>
                <a:ext uri="{FF2B5EF4-FFF2-40B4-BE49-F238E27FC236}">
                  <a16:creationId xmlns:a16="http://schemas.microsoft.com/office/drawing/2014/main" id="{B94B2098-4CAF-4796-9A7B-5D0365CBA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0550" y="3222865"/>
              <a:ext cx="411124" cy="330184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99A851D-3F44-4B61-94A3-2E43D6E71936}"/>
                </a:ext>
              </a:extLst>
            </p:cNvPr>
            <p:cNvSpPr txBox="1"/>
            <p:nvPr/>
          </p:nvSpPr>
          <p:spPr>
            <a:xfrm>
              <a:off x="2800473" y="3223922"/>
              <a:ext cx="23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5DB79D0-C065-4984-AF14-448EAD1874D4}"/>
              </a:ext>
            </a:extLst>
          </p:cNvPr>
          <p:cNvGrpSpPr/>
          <p:nvPr/>
        </p:nvGrpSpPr>
        <p:grpSpPr>
          <a:xfrm>
            <a:off x="3249356" y="4024084"/>
            <a:ext cx="411124" cy="330184"/>
            <a:chOff x="2780550" y="3214319"/>
            <a:chExt cx="411124" cy="330184"/>
          </a:xfrm>
        </p:grpSpPr>
        <p:pic>
          <p:nvPicPr>
            <p:cNvPr id="58" name="그림 57" descr="거울, 선글라스, 다리이(가) 표시된 사진&#10;&#10;자동 생성된 설명">
              <a:extLst>
                <a:ext uri="{FF2B5EF4-FFF2-40B4-BE49-F238E27FC236}">
                  <a16:creationId xmlns:a16="http://schemas.microsoft.com/office/drawing/2014/main" id="{73AE596B-4B96-467F-B39B-DFEC564E3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0550" y="3214319"/>
              <a:ext cx="411124" cy="330184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33F51C7-21C3-472F-AD9E-4361B72D8521}"/>
                </a:ext>
              </a:extLst>
            </p:cNvPr>
            <p:cNvSpPr txBox="1"/>
            <p:nvPr/>
          </p:nvSpPr>
          <p:spPr>
            <a:xfrm>
              <a:off x="2800473" y="3223922"/>
              <a:ext cx="23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D8C53E0-A7AB-4851-9A63-877AC468FF00}"/>
              </a:ext>
            </a:extLst>
          </p:cNvPr>
          <p:cNvGrpSpPr/>
          <p:nvPr/>
        </p:nvGrpSpPr>
        <p:grpSpPr>
          <a:xfrm>
            <a:off x="3729846" y="4025141"/>
            <a:ext cx="411124" cy="330184"/>
            <a:chOff x="2780550" y="3214319"/>
            <a:chExt cx="411124" cy="330184"/>
          </a:xfrm>
        </p:grpSpPr>
        <p:pic>
          <p:nvPicPr>
            <p:cNvPr id="61" name="그림 60" descr="거울, 선글라스, 다리이(가) 표시된 사진&#10;&#10;자동 생성된 설명">
              <a:extLst>
                <a:ext uri="{FF2B5EF4-FFF2-40B4-BE49-F238E27FC236}">
                  <a16:creationId xmlns:a16="http://schemas.microsoft.com/office/drawing/2014/main" id="{A6ECEE71-E83B-4F0D-820D-3E4EC91A9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0550" y="3214319"/>
              <a:ext cx="411124" cy="330184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FA72ABA-B597-4076-A7CB-90D9EF4995F4}"/>
                </a:ext>
              </a:extLst>
            </p:cNvPr>
            <p:cNvSpPr txBox="1"/>
            <p:nvPr/>
          </p:nvSpPr>
          <p:spPr>
            <a:xfrm>
              <a:off x="2800473" y="3223922"/>
              <a:ext cx="23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9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D75477B-82C8-41EC-BD65-B55DCB681708}"/>
              </a:ext>
            </a:extLst>
          </p:cNvPr>
          <p:cNvGrpSpPr/>
          <p:nvPr/>
        </p:nvGrpSpPr>
        <p:grpSpPr>
          <a:xfrm>
            <a:off x="7600355" y="3214319"/>
            <a:ext cx="411124" cy="330184"/>
            <a:chOff x="2780550" y="3214319"/>
            <a:chExt cx="411124" cy="330184"/>
          </a:xfrm>
        </p:grpSpPr>
        <p:pic>
          <p:nvPicPr>
            <p:cNvPr id="64" name="그림 63" descr="거울, 선글라스, 다리이(가) 표시된 사진&#10;&#10;자동 생성된 설명">
              <a:extLst>
                <a:ext uri="{FF2B5EF4-FFF2-40B4-BE49-F238E27FC236}">
                  <a16:creationId xmlns:a16="http://schemas.microsoft.com/office/drawing/2014/main" id="{021F3D40-7802-4451-8837-770147AF2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0550" y="3214319"/>
              <a:ext cx="411124" cy="330184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75DD3F7-DF7C-488B-8C00-AB4BBCF21D20}"/>
                </a:ext>
              </a:extLst>
            </p:cNvPr>
            <p:cNvSpPr txBox="1"/>
            <p:nvPr/>
          </p:nvSpPr>
          <p:spPr>
            <a:xfrm>
              <a:off x="2800473" y="3223922"/>
              <a:ext cx="23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7C413F64-B7F3-4461-8E38-5281E388CD78}"/>
              </a:ext>
            </a:extLst>
          </p:cNvPr>
          <p:cNvGrpSpPr/>
          <p:nvPr/>
        </p:nvGrpSpPr>
        <p:grpSpPr>
          <a:xfrm>
            <a:off x="8054921" y="3223624"/>
            <a:ext cx="411124" cy="330184"/>
            <a:chOff x="2780550" y="3214319"/>
            <a:chExt cx="411124" cy="330184"/>
          </a:xfrm>
        </p:grpSpPr>
        <p:pic>
          <p:nvPicPr>
            <p:cNvPr id="67" name="그림 66" descr="거울, 선글라스, 다리이(가) 표시된 사진&#10;&#10;자동 생성된 설명">
              <a:extLst>
                <a:ext uri="{FF2B5EF4-FFF2-40B4-BE49-F238E27FC236}">
                  <a16:creationId xmlns:a16="http://schemas.microsoft.com/office/drawing/2014/main" id="{70A8EE69-F276-4454-BFB0-F4D175C87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0550" y="3214319"/>
              <a:ext cx="411124" cy="330184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52B9FD8-0CD4-4871-A80F-D47DC2C853DD}"/>
                </a:ext>
              </a:extLst>
            </p:cNvPr>
            <p:cNvSpPr txBox="1"/>
            <p:nvPr/>
          </p:nvSpPr>
          <p:spPr>
            <a:xfrm>
              <a:off x="2800473" y="3223922"/>
              <a:ext cx="23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4D087A3-66E7-4AC9-A963-D8AC1E92176C}"/>
              </a:ext>
            </a:extLst>
          </p:cNvPr>
          <p:cNvGrpSpPr/>
          <p:nvPr/>
        </p:nvGrpSpPr>
        <p:grpSpPr>
          <a:xfrm>
            <a:off x="8535411" y="3224681"/>
            <a:ext cx="411124" cy="330184"/>
            <a:chOff x="2780550" y="3214319"/>
            <a:chExt cx="411124" cy="330184"/>
          </a:xfrm>
        </p:grpSpPr>
        <p:pic>
          <p:nvPicPr>
            <p:cNvPr id="70" name="그림 69" descr="거울, 선글라스, 다리이(가) 표시된 사진&#10;&#10;자동 생성된 설명">
              <a:extLst>
                <a:ext uri="{FF2B5EF4-FFF2-40B4-BE49-F238E27FC236}">
                  <a16:creationId xmlns:a16="http://schemas.microsoft.com/office/drawing/2014/main" id="{3BA36D5E-217E-4BD7-96D2-D52927CB2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0550" y="3214319"/>
              <a:ext cx="411124" cy="330184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26DD5B1-94C7-4177-A7A8-63C6EC1430D3}"/>
                </a:ext>
              </a:extLst>
            </p:cNvPr>
            <p:cNvSpPr txBox="1"/>
            <p:nvPr/>
          </p:nvSpPr>
          <p:spPr>
            <a:xfrm>
              <a:off x="2800473" y="3223922"/>
              <a:ext cx="23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22F7906-55D9-405F-A0FB-837750A5D773}"/>
              </a:ext>
            </a:extLst>
          </p:cNvPr>
          <p:cNvGrpSpPr/>
          <p:nvPr/>
        </p:nvGrpSpPr>
        <p:grpSpPr>
          <a:xfrm>
            <a:off x="7616019" y="3614551"/>
            <a:ext cx="411124" cy="330184"/>
            <a:chOff x="2780550" y="3214319"/>
            <a:chExt cx="411124" cy="330184"/>
          </a:xfrm>
        </p:grpSpPr>
        <p:pic>
          <p:nvPicPr>
            <p:cNvPr id="73" name="그림 72" descr="거울, 선글라스, 다리이(가) 표시된 사진&#10;&#10;자동 생성된 설명">
              <a:extLst>
                <a:ext uri="{FF2B5EF4-FFF2-40B4-BE49-F238E27FC236}">
                  <a16:creationId xmlns:a16="http://schemas.microsoft.com/office/drawing/2014/main" id="{611FFFAD-329E-45CF-A6BD-9672E0CE3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0550" y="3214319"/>
              <a:ext cx="411124" cy="330184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1C06C4D-EF5B-455C-809A-38B98C345CE6}"/>
                </a:ext>
              </a:extLst>
            </p:cNvPr>
            <p:cNvSpPr txBox="1"/>
            <p:nvPr/>
          </p:nvSpPr>
          <p:spPr>
            <a:xfrm>
              <a:off x="2800473" y="3223922"/>
              <a:ext cx="23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CB3A1369-CA6E-4837-ABC2-D9B03138AA17}"/>
              </a:ext>
            </a:extLst>
          </p:cNvPr>
          <p:cNvGrpSpPr/>
          <p:nvPr/>
        </p:nvGrpSpPr>
        <p:grpSpPr>
          <a:xfrm>
            <a:off x="8070585" y="3623856"/>
            <a:ext cx="411124" cy="330184"/>
            <a:chOff x="2780550" y="3214319"/>
            <a:chExt cx="411124" cy="330184"/>
          </a:xfrm>
        </p:grpSpPr>
        <p:pic>
          <p:nvPicPr>
            <p:cNvPr id="76" name="그림 75" descr="거울, 선글라스, 다리이(가) 표시된 사진&#10;&#10;자동 생성된 설명">
              <a:extLst>
                <a:ext uri="{FF2B5EF4-FFF2-40B4-BE49-F238E27FC236}">
                  <a16:creationId xmlns:a16="http://schemas.microsoft.com/office/drawing/2014/main" id="{A22EFF88-C7EA-42F2-B824-CB83BD3C7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0550" y="3214319"/>
              <a:ext cx="411124" cy="330184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075566D-9A71-4365-A7B7-5A869BAC819C}"/>
                </a:ext>
              </a:extLst>
            </p:cNvPr>
            <p:cNvSpPr txBox="1"/>
            <p:nvPr/>
          </p:nvSpPr>
          <p:spPr>
            <a:xfrm>
              <a:off x="2800473" y="3223922"/>
              <a:ext cx="23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6731B69-393E-404E-9E8B-9FC5ED1970DC}"/>
              </a:ext>
            </a:extLst>
          </p:cNvPr>
          <p:cNvGrpSpPr/>
          <p:nvPr/>
        </p:nvGrpSpPr>
        <p:grpSpPr>
          <a:xfrm>
            <a:off x="8551075" y="3624913"/>
            <a:ext cx="411124" cy="330184"/>
            <a:chOff x="2780550" y="3214319"/>
            <a:chExt cx="411124" cy="330184"/>
          </a:xfrm>
        </p:grpSpPr>
        <p:pic>
          <p:nvPicPr>
            <p:cNvPr id="79" name="그림 78" descr="거울, 선글라스, 다리이(가) 표시된 사진&#10;&#10;자동 생성된 설명">
              <a:extLst>
                <a:ext uri="{FF2B5EF4-FFF2-40B4-BE49-F238E27FC236}">
                  <a16:creationId xmlns:a16="http://schemas.microsoft.com/office/drawing/2014/main" id="{7C2AC738-BDCF-460D-B24A-92B99B4E6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0550" y="3214319"/>
              <a:ext cx="411124" cy="330184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AC5380F-6CC3-40AA-BB42-D3ED749658D4}"/>
                </a:ext>
              </a:extLst>
            </p:cNvPr>
            <p:cNvSpPr txBox="1"/>
            <p:nvPr/>
          </p:nvSpPr>
          <p:spPr>
            <a:xfrm>
              <a:off x="2800473" y="3223922"/>
              <a:ext cx="23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D2614FC-294D-4AF7-B165-8CCE9BDD5425}"/>
              </a:ext>
            </a:extLst>
          </p:cNvPr>
          <p:cNvGrpSpPr/>
          <p:nvPr/>
        </p:nvGrpSpPr>
        <p:grpSpPr>
          <a:xfrm>
            <a:off x="7614595" y="4023325"/>
            <a:ext cx="411124" cy="330184"/>
            <a:chOff x="2780550" y="3222865"/>
            <a:chExt cx="411124" cy="330184"/>
          </a:xfrm>
        </p:grpSpPr>
        <p:pic>
          <p:nvPicPr>
            <p:cNvPr id="82" name="그림 81" descr="거울, 선글라스, 다리이(가) 표시된 사진&#10;&#10;자동 생성된 설명">
              <a:extLst>
                <a:ext uri="{FF2B5EF4-FFF2-40B4-BE49-F238E27FC236}">
                  <a16:creationId xmlns:a16="http://schemas.microsoft.com/office/drawing/2014/main" id="{A7498748-4243-44F1-8864-885C81102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0550" y="3222865"/>
              <a:ext cx="411124" cy="330184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0E7EEEE-C413-477A-B9CB-A232A4814BB6}"/>
                </a:ext>
              </a:extLst>
            </p:cNvPr>
            <p:cNvSpPr txBox="1"/>
            <p:nvPr/>
          </p:nvSpPr>
          <p:spPr>
            <a:xfrm>
              <a:off x="2800473" y="3223922"/>
              <a:ext cx="23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1A551CB3-1272-4BD3-8A2F-A9D4B627562A}"/>
              </a:ext>
            </a:extLst>
          </p:cNvPr>
          <p:cNvGrpSpPr/>
          <p:nvPr/>
        </p:nvGrpSpPr>
        <p:grpSpPr>
          <a:xfrm>
            <a:off x="8069161" y="4024084"/>
            <a:ext cx="411124" cy="330184"/>
            <a:chOff x="2780550" y="3214319"/>
            <a:chExt cx="411124" cy="330184"/>
          </a:xfrm>
        </p:grpSpPr>
        <p:pic>
          <p:nvPicPr>
            <p:cNvPr id="85" name="그림 84" descr="거울, 선글라스, 다리이(가) 표시된 사진&#10;&#10;자동 생성된 설명">
              <a:extLst>
                <a:ext uri="{FF2B5EF4-FFF2-40B4-BE49-F238E27FC236}">
                  <a16:creationId xmlns:a16="http://schemas.microsoft.com/office/drawing/2014/main" id="{B12D4861-53F7-44CE-B71E-4226D7863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0550" y="3214319"/>
              <a:ext cx="411124" cy="330184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1E2BC0F-6DE1-4074-8445-93C519496755}"/>
                </a:ext>
              </a:extLst>
            </p:cNvPr>
            <p:cNvSpPr txBox="1"/>
            <p:nvPr/>
          </p:nvSpPr>
          <p:spPr>
            <a:xfrm>
              <a:off x="2800473" y="3223922"/>
              <a:ext cx="23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381A005F-500C-4FEF-9170-56C6A59C3A06}"/>
              </a:ext>
            </a:extLst>
          </p:cNvPr>
          <p:cNvGrpSpPr/>
          <p:nvPr/>
        </p:nvGrpSpPr>
        <p:grpSpPr>
          <a:xfrm>
            <a:off x="8549651" y="4025141"/>
            <a:ext cx="411124" cy="330184"/>
            <a:chOff x="2780550" y="3214319"/>
            <a:chExt cx="411124" cy="330184"/>
          </a:xfrm>
        </p:grpSpPr>
        <p:pic>
          <p:nvPicPr>
            <p:cNvPr id="88" name="그림 87" descr="거울, 선글라스, 다리이(가) 표시된 사진&#10;&#10;자동 생성된 설명">
              <a:extLst>
                <a:ext uri="{FF2B5EF4-FFF2-40B4-BE49-F238E27FC236}">
                  <a16:creationId xmlns:a16="http://schemas.microsoft.com/office/drawing/2014/main" id="{946CA8B2-8248-4FDB-BB63-DAAB9341C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0550" y="3214319"/>
              <a:ext cx="411124" cy="330184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01CFD96-73C7-4B28-B826-23B68C075CAF}"/>
                </a:ext>
              </a:extLst>
            </p:cNvPr>
            <p:cNvSpPr txBox="1"/>
            <p:nvPr/>
          </p:nvSpPr>
          <p:spPr>
            <a:xfrm>
              <a:off x="2800473" y="3223922"/>
              <a:ext cx="23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9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D56C503D-01C7-488E-82A9-A66C7E43A616}"/>
              </a:ext>
            </a:extLst>
          </p:cNvPr>
          <p:cNvSpPr txBox="1"/>
          <p:nvPr/>
        </p:nvSpPr>
        <p:spPr>
          <a:xfrm>
            <a:off x="4315626" y="4495088"/>
            <a:ext cx="461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15</a:t>
            </a:r>
            <a:endParaRPr lang="ko-KR" altLang="en-US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B12219C-3026-45D8-A59C-A36998360ABB}"/>
              </a:ext>
            </a:extLst>
          </p:cNvPr>
          <p:cNvSpPr txBox="1"/>
          <p:nvPr/>
        </p:nvSpPr>
        <p:spPr>
          <a:xfrm>
            <a:off x="7634960" y="4478986"/>
            <a:ext cx="461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15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251D67-0B3B-4543-A4CA-2B38BF85C8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1950" y="2705100"/>
            <a:ext cx="38481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80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07407E-6 L 0.04935 0.04005 C 0.05977 0.04908 0.07513 0.05394 0.09141 0.05394 C 0.11003 0.05394 0.12474 0.04908 0.13516 0.04005 L 0.18477 -4.07407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32" y="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6 L 0.03946 0.04004 C 0.04766 0.04907 0.06003 0.05393 0.07292 0.05393 C 0.08763 0.05393 0.09948 0.04907 0.10769 0.04004 L 0.14727 3.7037E-6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57" y="26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11111E-6 L 0.0289 0.04005 C 0.03489 0.04908 0.04401 0.05394 0.05351 0.05394 C 0.06419 0.05394 0.07291 0.04908 0.0789 0.04005 L 0.10794 -1.11111E-6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1" y="26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-0.02487 0.04005 C -0.02994 0.04908 -0.03776 0.05394 -0.04583 0.05394 C -0.05507 0.05394 -0.0625 0.04908 -0.06757 0.04005 L -0.09231 -4.07407E-6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22" y="268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6 L -0.03529 0.04004 C -0.04271 0.04907 -0.05378 0.05393 -0.06524 0.05393 C -0.07839 0.05393 -0.08894 0.04907 -0.09636 0.04004 L -0.13138 3.7037E-6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268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11111E-6 L -0.04596 0.04005 C -0.05534 0.04908 -0.06979 0.05394 -0.08477 0.05394 C -0.10182 0.05394 -0.11563 0.04908 -0.125 0.04005 L -0.1707 -1.11111E-6 " pathEditMode="relative" rAng="0" ptsTypes="AAAAA">
                                      <p:cBhvr>
                                        <p:cTn id="1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42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464FECB-12C2-4474-96CB-44C432067B7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5" y="136034"/>
            <a:ext cx="267828" cy="3693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0F5326-8488-4537-8750-B4E7811D7BD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47" y="136034"/>
            <a:ext cx="267828" cy="3693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CD45E73-EA25-4B4D-AEDB-8D398E63A2F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87" y="136033"/>
            <a:ext cx="267828" cy="3693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85DD88D-DF0C-49EA-B629-A74403F368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27" y="136032"/>
            <a:ext cx="267828" cy="369333"/>
          </a:xfrm>
          <a:prstGeom prst="rect">
            <a:avLst/>
          </a:prstGeom>
        </p:spPr>
      </p:pic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34536E9E-A222-456C-971A-71585EA765C3}"/>
              </a:ext>
            </a:extLst>
          </p:cNvPr>
          <p:cNvSpPr/>
          <p:nvPr/>
        </p:nvSpPr>
        <p:spPr>
          <a:xfrm>
            <a:off x="282429" y="758535"/>
            <a:ext cx="11495714" cy="5694985"/>
          </a:xfrm>
          <a:prstGeom prst="snip1Rect">
            <a:avLst/>
          </a:prstGeom>
          <a:gradFill>
            <a:gsLst>
              <a:gs pos="48000">
                <a:schemeClr val="accent1">
                  <a:lumMod val="5000"/>
                  <a:lumOff val="95000"/>
                </a:schemeClr>
              </a:gs>
              <a:gs pos="15000">
                <a:schemeClr val="accent1">
                  <a:lumMod val="45000"/>
                  <a:lumOff val="55000"/>
                </a:schemeClr>
              </a:gs>
              <a:gs pos="9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F5C623EF-FA93-4B54-B0D4-D79DE7EB4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338" y="1428045"/>
            <a:ext cx="5725324" cy="41439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그림 5" descr="컵이(가) 표시된 사진&#10;&#10;자동 생성된 설명">
            <a:extLst>
              <a:ext uri="{FF2B5EF4-FFF2-40B4-BE49-F238E27FC236}">
                <a16:creationId xmlns:a16="http://schemas.microsoft.com/office/drawing/2014/main" id="{5AF40D57-D8C8-4737-9423-22CF6CA2C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679" y="2425320"/>
            <a:ext cx="1448002" cy="1638529"/>
          </a:xfrm>
          <a:prstGeom prst="rect">
            <a:avLst/>
          </a:prstGeom>
        </p:spPr>
      </p:pic>
      <p:pic>
        <p:nvPicPr>
          <p:cNvPr id="13" name="그림 12" descr="보조의자, 테이블, 컵이(가) 표시된 사진&#10;&#10;자동 생성된 설명">
            <a:extLst>
              <a:ext uri="{FF2B5EF4-FFF2-40B4-BE49-F238E27FC236}">
                <a16:creationId xmlns:a16="http://schemas.microsoft.com/office/drawing/2014/main" id="{CE87A59F-2534-4D75-B718-95F8C269AF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038" y="2425320"/>
            <a:ext cx="1277376" cy="190526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540A1C4-22D4-47EB-B7DA-D9696087AF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96" y="2796289"/>
            <a:ext cx="5611008" cy="15207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C557299-3173-4A41-B137-AC032FE464F4}"/>
              </a:ext>
            </a:extLst>
          </p:cNvPr>
          <p:cNvSpPr txBox="1"/>
          <p:nvPr/>
        </p:nvSpPr>
        <p:spPr>
          <a:xfrm>
            <a:off x="1461712" y="103808"/>
            <a:ext cx="2707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미니게임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75966F-7717-4F21-8D06-159E3E589873}"/>
              </a:ext>
            </a:extLst>
          </p:cNvPr>
          <p:cNvSpPr txBox="1"/>
          <p:nvPr/>
        </p:nvSpPr>
        <p:spPr>
          <a:xfrm>
            <a:off x="6699923" y="4753346"/>
            <a:ext cx="1486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스폰지밥멍청이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FCC79D-775B-4F94-94E9-D0373F0E8249}"/>
              </a:ext>
            </a:extLst>
          </p:cNvPr>
          <p:cNvSpPr txBox="1"/>
          <p:nvPr/>
        </p:nvSpPr>
        <p:spPr>
          <a:xfrm>
            <a:off x="3919679" y="4753347"/>
            <a:ext cx="1486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땅콩말고도토리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35BCB1-CA88-4044-A4F8-97BD90038B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3287" y="2836418"/>
            <a:ext cx="2693439" cy="10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70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106</Words>
  <Application>Microsoft Office PowerPoint</Application>
  <PresentationFormat>와이드스크린</PresentationFormat>
  <Paragraphs>67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a옛날목욕탕B</vt:lpstr>
      <vt:lpstr>나눔스퀘어 Bold</vt:lpstr>
      <vt:lpstr>맑은 고딕</vt:lpstr>
      <vt:lpstr>바탕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YOON</dc:creator>
  <cp:lastModifiedBy>최 은진</cp:lastModifiedBy>
  <cp:revision>106</cp:revision>
  <dcterms:created xsi:type="dcterms:W3CDTF">2018-06-01T17:18:46Z</dcterms:created>
  <dcterms:modified xsi:type="dcterms:W3CDTF">2019-12-06T09:55:18Z</dcterms:modified>
</cp:coreProperties>
</file>