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4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7CBB-2180-4EBD-AAC3-ADCA53C849AA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36F4-D099-4EC1-A006-3ACD43234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1196752"/>
          <a:ext cx="8496945" cy="484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89"/>
                <a:gridCol w="1699389"/>
                <a:gridCol w="1699389"/>
                <a:gridCol w="1699389"/>
                <a:gridCol w="1699389"/>
              </a:tblGrid>
              <a:tr h="5940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OSI</a:t>
                      </a:r>
                      <a:r>
                        <a:rPr lang="en-US" altLang="ko-KR" baseline="0" dirty="0" smtClean="0"/>
                        <a:t>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Layer</a:t>
                      </a:r>
                      <a:r>
                        <a:rPr lang="en-US" altLang="ko-KR" baseline="0" dirty="0" smtClean="0"/>
                        <a:t>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SSH, FTP, Telnet, SMTP, POP3</a:t>
                      </a:r>
                      <a:endParaRPr lang="ko-KR" altLang="en-US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UDP,</a:t>
                      </a:r>
                      <a:r>
                        <a:rPr lang="en-US" altLang="ko-KR" baseline="0" dirty="0" smtClean="0"/>
                        <a:t> SCTP</a:t>
                      </a:r>
                      <a:endParaRPr lang="ko-KR" altLang="en-US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IPv6,  ARP</a:t>
                      </a:r>
                      <a:endParaRPr lang="ko-KR" altLang="en-US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L</a:t>
                      </a:r>
                      <a:r>
                        <a:rPr lang="en-US" altLang="ko-KR" dirty="0" smtClean="0"/>
                        <a:t>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HDLC, </a:t>
                      </a:r>
                      <a:r>
                        <a:rPr lang="en-US" altLang="ko-KR" smtClean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54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19</cp:revision>
  <dcterms:created xsi:type="dcterms:W3CDTF">2020-07-12T11:03:17Z</dcterms:created>
  <dcterms:modified xsi:type="dcterms:W3CDTF">2020-07-13T20:08:19Z</dcterms:modified>
</cp:coreProperties>
</file>