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69" r:id="rId9"/>
    <p:sldId id="276" r:id="rId10"/>
    <p:sldId id="275" r:id="rId11"/>
    <p:sldId id="277" r:id="rId12"/>
    <p:sldId id="272" r:id="rId13"/>
    <p:sldId id="273" r:id="rId14"/>
    <p:sldId id="271" r:id="rId15"/>
    <p:sldId id="279" r:id="rId16"/>
    <p:sldId id="278" r:id="rId17"/>
    <p:sldId id="264" r:id="rId18"/>
    <p:sldId id="280" r:id="rId19"/>
    <p:sldId id="28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6C7"/>
    <a:srgbClr val="8BA9AB"/>
    <a:srgbClr val="E9EFEF"/>
    <a:srgbClr val="EAABA4"/>
    <a:srgbClr val="F1C6C1"/>
    <a:srgbClr val="FAC7A0"/>
    <a:srgbClr val="FFDBB7"/>
    <a:srgbClr val="FFCD9B"/>
    <a:srgbClr val="FFE6CC"/>
    <a:srgbClr val="FCD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86" autoAdjust="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4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6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5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9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6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1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44C33-0DDE-4BEB-A84E-45EA0C988372}"/>
              </a:ext>
            </a:extLst>
          </p:cNvPr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890796-8474-4F30-8303-67D502294A52}"/>
              </a:ext>
            </a:extLst>
          </p:cNvPr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  <p:extLst>
      <p:ext uri="{BB962C8B-B14F-4D97-AF65-F5344CB8AC3E}">
        <p14:creationId xmlns:p14="http://schemas.microsoft.com/office/powerpoint/2010/main" val="58556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 및 자연물</a:t>
            </a:r>
          </a:p>
        </p:txBody>
      </p:sp>
    </p:spTree>
    <p:extLst>
      <p:ext uri="{BB962C8B-B14F-4D97-AF65-F5344CB8AC3E}">
        <p14:creationId xmlns:p14="http://schemas.microsoft.com/office/powerpoint/2010/main" val="66834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842A41-F646-76D6-B42E-D5DD4A884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/>
        </p:blipFill>
        <p:spPr bwMode="auto">
          <a:xfrm>
            <a:off x="1919037" y="925976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24A4DD-1280-583F-ACEF-A0DD7BD8BAC9}"/>
              </a:ext>
            </a:extLst>
          </p:cNvPr>
          <p:cNvSpPr/>
          <p:nvPr/>
        </p:nvSpPr>
        <p:spPr>
          <a:xfrm>
            <a:off x="3571970" y="231782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53039B-5DEF-2FB3-8929-0953F1F18FD4}"/>
              </a:ext>
            </a:extLst>
          </p:cNvPr>
          <p:cNvSpPr/>
          <p:nvPr/>
        </p:nvSpPr>
        <p:spPr>
          <a:xfrm>
            <a:off x="317573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2C2755-0D45-2D38-FE89-DAAC5F47D5F1}"/>
              </a:ext>
            </a:extLst>
          </p:cNvPr>
          <p:cNvSpPr/>
          <p:nvPr/>
        </p:nvSpPr>
        <p:spPr>
          <a:xfrm>
            <a:off x="371675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0F7627-F2DD-A9B1-4B98-06FEB96A05D4}"/>
              </a:ext>
            </a:extLst>
          </p:cNvPr>
          <p:cNvSpPr/>
          <p:nvPr/>
        </p:nvSpPr>
        <p:spPr>
          <a:xfrm>
            <a:off x="425777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ABDEA-8758-9AD8-A7EC-A33C863C9EB0}"/>
              </a:ext>
            </a:extLst>
          </p:cNvPr>
          <p:cNvSpPr/>
          <p:nvPr/>
        </p:nvSpPr>
        <p:spPr>
          <a:xfrm>
            <a:off x="2779490" y="1800492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488FF-546C-C097-60B0-87DF72DF6912}"/>
              </a:ext>
            </a:extLst>
          </p:cNvPr>
          <p:cNvSpPr/>
          <p:nvPr/>
        </p:nvSpPr>
        <p:spPr>
          <a:xfrm>
            <a:off x="3316160" y="1799846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30A052-3423-AE5E-7118-71C6D5FEF24A}"/>
              </a:ext>
            </a:extLst>
          </p:cNvPr>
          <p:cNvSpPr/>
          <p:nvPr/>
        </p:nvSpPr>
        <p:spPr>
          <a:xfrm>
            <a:off x="3850925" y="1799846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3B3FC-B30A-09C9-831D-6D0A48CE15DB}"/>
              </a:ext>
            </a:extLst>
          </p:cNvPr>
          <p:cNvSpPr txBox="1"/>
          <p:nvPr/>
        </p:nvSpPr>
        <p:spPr>
          <a:xfrm>
            <a:off x="1919037" y="4670316"/>
            <a:ext cx="851835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CE780D-7A91-D6A2-DE6F-C04C79C6AEAA}"/>
              </a:ext>
            </a:extLst>
          </p:cNvPr>
          <p:cNvSpPr/>
          <p:nvPr/>
        </p:nvSpPr>
        <p:spPr>
          <a:xfrm>
            <a:off x="3044920" y="2317816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63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5325A8B-CBDF-BB16-0A30-9A48FD39CB0E}"/>
              </a:ext>
            </a:extLst>
          </p:cNvPr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>
            <a:extLst>
              <a:ext uri="{FF2B5EF4-FFF2-40B4-BE49-F238E27FC236}">
                <a16:creationId xmlns:a16="http://schemas.microsoft.com/office/drawing/2014/main" id="{459F292C-C88B-3A3E-68C1-8BF873151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/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46143F-70F2-311B-A313-41E70057244B}"/>
              </a:ext>
            </a:extLst>
          </p:cNvPr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FB82E99-BCF7-BE89-1587-3715BAE6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8BD12D-5022-3E59-BEAB-5A0F1D92FDF0}"/>
              </a:ext>
            </a:extLst>
          </p:cNvPr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>
            <a:extLst>
              <a:ext uri="{FF2B5EF4-FFF2-40B4-BE49-F238E27FC236}">
                <a16:creationId xmlns:a16="http://schemas.microsoft.com/office/drawing/2014/main" id="{B3B70556-3D22-EAB9-6F1E-6445BB8DA7DE}"/>
              </a:ext>
            </a:extLst>
          </p:cNvPr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4AB25C1-A64C-A547-D971-997119092A07}"/>
              </a:ext>
            </a:extLst>
          </p:cNvPr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707EB6E-6821-FE36-631C-06876683D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/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1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88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</p:spTree>
    <p:extLst>
      <p:ext uri="{BB962C8B-B14F-4D97-AF65-F5344CB8AC3E}">
        <p14:creationId xmlns:p14="http://schemas.microsoft.com/office/powerpoint/2010/main" val="223389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4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7D1F61E-EC4F-4A40-9B5F-638A91D20E99}"/>
              </a:ext>
            </a:extLst>
          </p:cNvPr>
          <p:cNvSpPr txBox="1"/>
          <p:nvPr/>
        </p:nvSpPr>
        <p:spPr>
          <a:xfrm>
            <a:off x="4273333" y="418405"/>
            <a:ext cx="364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pic>
        <p:nvPicPr>
          <p:cNvPr id="1026" name="Picture 2" descr="휴먼: 폴 플랫 (Human: Fall Flat)">
            <a:extLst>
              <a:ext uri="{FF2B5EF4-FFF2-40B4-BE49-F238E27FC236}">
                <a16:creationId xmlns:a16="http://schemas.microsoft.com/office/drawing/2014/main" id="{604F595E-4CCD-B508-3500-48B5E785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6" y="2335012"/>
            <a:ext cx="3552972" cy="199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BEB2D015-8D2A-2464-497A-A73A450A0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81439"/>
              </p:ext>
            </p:extLst>
          </p:nvPr>
        </p:nvGraphicFramePr>
        <p:xfrm>
          <a:off x="4273333" y="1819922"/>
          <a:ext cx="7649379" cy="461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8">
                  <a:extLst>
                    <a:ext uri="{9D8B030D-6E8A-4147-A177-3AD203B41FA5}">
                      <a16:colId xmlns:a16="http://schemas.microsoft.com/office/drawing/2014/main" val="2823426906"/>
                    </a:ext>
                  </a:extLst>
                </a:gridCol>
                <a:gridCol w="3034125">
                  <a:extLst>
                    <a:ext uri="{9D8B030D-6E8A-4147-A177-3AD203B41FA5}">
                      <a16:colId xmlns:a16="http://schemas.microsoft.com/office/drawing/2014/main" val="1508043737"/>
                    </a:ext>
                  </a:extLst>
                </a:gridCol>
                <a:gridCol w="3258106">
                  <a:extLst>
                    <a:ext uri="{9D8B030D-6E8A-4147-A177-3AD203B41FA5}">
                      <a16:colId xmlns:a16="http://schemas.microsoft.com/office/drawing/2014/main" val="3995569401"/>
                    </a:ext>
                  </a:extLst>
                </a:gridCol>
              </a:tblGrid>
              <a:tr h="430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타게임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유사점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개선하고 싶은 점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512283"/>
                  </a:ext>
                </a:extLst>
              </a:tr>
              <a:tr h="2094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휴먼 폴 플랫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유저들 간의 협동을 통해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사물 혹은 지형을 이용하여 길을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단순히 길을 이동하는 것 뿐만이 아니라 몬스터를 추가 시켜 전투가 가능하게끔 컨텐츠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088"/>
                  </a:ext>
                </a:extLst>
              </a:tr>
              <a:tr h="2094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젤다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64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719D95-B889-7FC0-748B-480224DC4A46}"/>
              </a:ext>
            </a:extLst>
          </p:cNvPr>
          <p:cNvSpPr txBox="1"/>
          <p:nvPr/>
        </p:nvSpPr>
        <p:spPr>
          <a:xfrm>
            <a:off x="4793941" y="1424748"/>
            <a:ext cx="739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선정 이유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여러 유저들 간의 협동 혹은 경쟁을 통해 스테이지를 뚫어 나아가는 게임이라 선정하였습니다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31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357211" y="2750576"/>
            <a:ext cx="5477577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8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02964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2C3C8-D39B-42DF-8353-40B2E9E79A6B}"/>
              </a:ext>
            </a:extLst>
          </p:cNvPr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832722" y="1513981"/>
            <a:ext cx="535806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 </a:t>
            </a:r>
            <a:r>
              <a:rPr lang="ko-KR" altLang="en-US"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878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6B73CE-F800-4A1D-AE24-9D8E12DDA712}"/>
              </a:ext>
            </a:extLst>
          </p:cNvPr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BA65FB-7E08-41E7-A78D-7AFB3E109FE8}"/>
                </a:ext>
              </a:extLst>
            </p:cNvPr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38623C-05F9-43A9-97A5-B63E9AF83BE9}"/>
                </a:ext>
              </a:extLst>
            </p:cNvPr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6B889D-6283-4B7F-8672-D8F2209C56F5}"/>
                </a:ext>
              </a:extLst>
            </p:cNvPr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08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56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81DFC-7825-B27F-CDE3-7A215212CAF2}"/>
              </a:ext>
            </a:extLst>
          </p:cNvPr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C2B75-B77D-6A45-895F-A74357F6CD0B}"/>
              </a:ext>
            </a:extLst>
          </p:cNvPr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856D3-1FE1-6674-A5D7-68014DAFC5BF}"/>
              </a:ext>
            </a:extLst>
          </p:cNvPr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9A9BF-4DA5-6D55-8B5A-88B3F778045F}"/>
              </a:ext>
            </a:extLst>
          </p:cNvPr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  <p:extLst>
      <p:ext uri="{BB962C8B-B14F-4D97-AF65-F5344CB8AC3E}">
        <p14:creationId xmlns:p14="http://schemas.microsoft.com/office/powerpoint/2010/main" val="95996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6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93B50-8D69-1C29-841F-1BC244DEB221}"/>
              </a:ext>
            </a:extLst>
          </p:cNvPr>
          <p:cNvSpPr txBox="1"/>
          <p:nvPr/>
        </p:nvSpPr>
        <p:spPr>
          <a:xfrm flipH="1">
            <a:off x="891541" y="1426429"/>
            <a:ext cx="9379018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08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93B50-8D69-1C29-841F-1BC244DEB221}"/>
              </a:ext>
            </a:extLst>
          </p:cNvPr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15056-4920-9B12-ADF7-747C5731EF0C}"/>
              </a:ext>
            </a:extLst>
          </p:cNvPr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054FF-7C02-C04B-A8A3-30CF453D64ED}"/>
              </a:ext>
            </a:extLst>
          </p:cNvPr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7EE4A8-1D8A-4383-AC78-C5DF4275D6B2}"/>
              </a:ext>
            </a:extLst>
          </p:cNvPr>
          <p:cNvCxnSpPr>
            <a:cxnSpLocks/>
          </p:cNvCxnSpPr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764B53F-E117-7BB5-61BA-8CBE952F1CD3}"/>
              </a:ext>
            </a:extLst>
          </p:cNvPr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7C5B11-36F9-894E-A068-469E4709A360}"/>
              </a:ext>
            </a:extLst>
          </p:cNvPr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1BCA141-BC55-68CF-1C73-BA98CE605ACB}"/>
              </a:ext>
            </a:extLst>
          </p:cNvPr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269FC-1EA2-368B-B797-AD8E4EBA5BBF}"/>
              </a:ext>
            </a:extLst>
          </p:cNvPr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6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</p:spTree>
    <p:extLst>
      <p:ext uri="{BB962C8B-B14F-4D97-AF65-F5344CB8AC3E}">
        <p14:creationId xmlns:p14="http://schemas.microsoft.com/office/powerpoint/2010/main" val="413414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</p:spTree>
    <p:extLst>
      <p:ext uri="{BB962C8B-B14F-4D97-AF65-F5344CB8AC3E}">
        <p14:creationId xmlns:p14="http://schemas.microsoft.com/office/powerpoint/2010/main" val="12565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358</Words>
  <Application>Microsoft Office PowerPoint</Application>
  <PresentationFormat>와이드스크린</PresentationFormat>
  <Paragraphs>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G마켓 산스 TTF Light</vt:lpstr>
      <vt:lpstr>G마켓 산스 TTF Medium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Kim SunA</cp:lastModifiedBy>
  <cp:revision>20</cp:revision>
  <dcterms:created xsi:type="dcterms:W3CDTF">2020-03-03T05:40:27Z</dcterms:created>
  <dcterms:modified xsi:type="dcterms:W3CDTF">2022-09-22T15:25:17Z</dcterms:modified>
</cp:coreProperties>
</file>