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3"/>
  </p:sldIdLst>
  <p:sldSz cx="22477730" cy="30481905"/>
  <p:notesSz cx="6858000" cy="10013950"/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1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7"/>
    <p:restoredTop sz="94609"/>
  </p:normalViewPr>
  <p:slideViewPr>
    <p:cSldViewPr showGuides="1">
      <p:cViewPr varScale="1">
        <p:scale>
          <a:sx n="23" d="100"/>
          <a:sy n="23" d="100"/>
        </p:scale>
        <p:origin x="2580" y="60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/>
          <a:lstStyle>
            <a:lvl1pPr defTabSz="925830" eaLnBrk="1" latinLnBrk="1" hangingPunct="1">
              <a:spcBef>
                <a:spcPct val="2000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2583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/>
          <a:lstStyle>
            <a:lvl1pPr algn="r" defTabSz="925830" eaLnBrk="1" latinLnBrk="1" hangingPunct="1">
              <a:spcBef>
                <a:spcPct val="2000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2583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/>
          <a:lstStyle>
            <a:lvl1pPr defTabSz="925830" eaLnBrk="1" latinLnBrk="1" hangingPunct="1">
              <a:spcBef>
                <a:spcPct val="2000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2583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/>
          <a:lstStyle>
            <a:lvl1pPr algn="r" defTabSz="925830" eaLnBrk="1" latinLnBrk="1" hangingPunct="1">
              <a:spcBef>
                <a:spcPct val="20000"/>
              </a:spcBef>
              <a:defRPr sz="1200"/>
            </a:lvl1pPr>
          </a:lstStyle>
          <a:p>
            <a:pPr marL="0" marR="0" lvl="0" indent="0" algn="r" defTabSz="92583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90B3A3-6C55-4C45-A9FF-62EE248DF2DA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spcBef>
                <a:spcPct val="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spcBef>
                <a:spcPct val="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2044700" y="750888"/>
            <a:ext cx="2768600" cy="3756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마스터 텍스트 스타일을 편집합니다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둘째 수준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셋째 수준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넷째 수준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다섯째 수준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latinLnBrk="1" hangingPunct="1">
              <a:spcBef>
                <a:spcPct val="0"/>
              </a:spcBef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2240FF-F49A-4A10-98C8-81F739BB94E2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9512300"/>
            <a:ext cx="2971800" cy="5000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latinLnBrk="1" hangingPunct="1"/>
            <a:fld id="{9A0DB2DC-4C9A-4742-B13C-FB6460FD3503}" type="slidenum">
              <a:rPr lang="en-US" altLang="ko-KR" sz="1200" dirty="0"/>
            </a:fld>
            <a:endParaRPr lang="en-US" altLang="ko-KR" sz="1200" dirty="0"/>
          </a:p>
        </p:txBody>
      </p:sp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</p:spPr>
      </p:sp>
      <p:sp>
        <p:nvSpPr>
          <p:cNvPr id="5123" name="슬라이드 노트 개체 틀 2"/>
          <p:cNvSpPr>
            <a:spLocks noGrp="1"/>
          </p:cNvSpPr>
          <p:nvPr>
            <p:ph type="body"/>
          </p:nvPr>
        </p:nvSpPr>
        <p:spPr/>
        <p:txBody>
          <a:bodyPr wrap="square" lIns="96383" tIns="48191" rIns="96383" bIns="48191" anchor="t" anchorCtr="0"/>
          <a:p>
            <a:pPr lvl="0" defTabSz="913130" eaLnBrk="1" hangingPunct="1">
              <a:spcBef>
                <a:spcPct val="0"/>
              </a:spcBef>
            </a:pPr>
            <a:endParaRPr lang="ko-KR" altLang="ko-KR" dirty="0"/>
          </a:p>
        </p:txBody>
      </p:sp>
      <p:sp>
        <p:nvSpPr>
          <p:cNvPr id="5124" name="슬라이드 번호 개체 틀 3"/>
          <p:cNvSpPr txBox="1">
            <a:spLocks noGrp="1"/>
          </p:cNvSpPr>
          <p:nvPr/>
        </p:nvSpPr>
        <p:spPr>
          <a:xfrm>
            <a:off x="3884613" y="9510713"/>
            <a:ext cx="2971800" cy="501650"/>
          </a:xfrm>
          <a:prstGeom prst="rect">
            <a:avLst/>
          </a:prstGeom>
          <a:noFill/>
          <a:ln w="9525">
            <a:noFill/>
          </a:ln>
        </p:spPr>
        <p:txBody>
          <a:bodyPr lIns="96383" tIns="48191" rIns="96383" bIns="48191" anchor="b" anchorCtr="0"/>
          <a:p>
            <a:pPr lvl="0" algn="r" defTabSz="962025" eaLnBrk="1" hangingPunct="1"/>
            <a:fld id="{9A0DB2DC-4C9A-4742-B13C-FB6460FD3503}" type="slidenum"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  <a:p>
            <a:pPr lvl="1" fontAlgn="base"/>
            <a:r>
              <a:rPr lang="ko-KR" altLang="en-US" strike="noStrike" noProof="1"/>
              <a:t>둘째 수준</a:t>
            </a:r>
            <a:endParaRPr lang="ko-KR" altLang="en-US" strike="noStrike" noProof="1"/>
          </a:p>
          <a:p>
            <a:pPr lvl="2" fontAlgn="base"/>
            <a:r>
              <a:rPr lang="ko-KR" altLang="en-US" strike="noStrike" noProof="1"/>
              <a:t>셋째 수준</a:t>
            </a:r>
            <a:endParaRPr lang="ko-KR" altLang="en-US" strike="noStrike" noProof="1"/>
          </a:p>
          <a:p>
            <a:pPr lvl="3" fontAlgn="base"/>
            <a:r>
              <a:rPr lang="ko-KR" altLang="en-US" strike="noStrike" noProof="1"/>
              <a:t>넷째 수준</a:t>
            </a:r>
            <a:endParaRPr lang="ko-KR" altLang="en-US" strike="noStrike" noProof="1"/>
          </a:p>
          <a:p>
            <a:pPr lvl="4" fontAlgn="base"/>
            <a:r>
              <a:rPr lang="ko-KR" altLang="en-US" strike="noStrike" noProof="1"/>
              <a:t>다섯째 수준</a:t>
            </a:r>
            <a:endParaRPr lang="ko-KR" altLang="en-US" strike="noStrike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 vert="horz" wrap="square" lIns="302588" tIns="151294" rIns="302588" bIns="151294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3024505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ko-KR" altLang="en-US" strike="noStrike" noProof="1"/>
              <a:t>마스터 텍스트 스타일을 편집합니다</a:t>
            </a:r>
            <a:endParaRPr lang="ko-KR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85925" y="2711450"/>
            <a:ext cx="19105563" cy="5080000"/>
          </a:xfrm>
          <a:prstGeom prst="rect">
            <a:avLst/>
          </a:prstGeom>
          <a:noFill/>
          <a:ln w="9525">
            <a:noFill/>
          </a:ln>
        </p:spPr>
        <p:txBody>
          <a:bodyPr lIns="302588" tIns="151294" rIns="302588" bIns="151294"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685925" y="8807450"/>
            <a:ext cx="19105563" cy="18289588"/>
          </a:xfrm>
          <a:prstGeom prst="rect">
            <a:avLst/>
          </a:prstGeom>
          <a:noFill/>
          <a:ln w="9525">
            <a:noFill/>
          </a:ln>
        </p:spPr>
        <p:txBody>
          <a:bodyPr lIns="302588" tIns="151294" rIns="302588" bIns="151294"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/>
          <a:lstStyle>
            <a:lvl1pPr eaLnBrk="1" latinLnBrk="1" hangingPunct="1">
              <a:spcBef>
                <a:spcPct val="0"/>
              </a:spcBef>
              <a:defRPr sz="47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/>
          <a:lstStyle>
            <a:lvl1pPr algn="ctr" eaLnBrk="1" latinLnBrk="1" hangingPunct="1">
              <a:spcBef>
                <a:spcPct val="0"/>
              </a:spcBef>
              <a:defRPr sz="47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/>
          <a:lstStyle>
            <a:lvl1pPr algn="r" eaLnBrk="1" latinLnBrk="1" hangingPunct="1">
              <a:spcBef>
                <a:spcPct val="0"/>
              </a:spcBef>
              <a:defRPr sz="4700"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9FD99-2B3E-4281-88E8-8027B806C635}" type="slidenum">
              <a:rPr kumimoji="1" lang="en-US" altLang="ko-KR" sz="4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en-US" altLang="ko-KR" sz="4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3024505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505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2pPr>
      <a:lvl3pPr algn="ctr" defTabSz="3024505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3pPr>
      <a:lvl4pPr algn="ctr" defTabSz="3024505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4pPr>
      <a:lvl5pPr algn="ctr" defTabSz="3024505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5pPr>
      <a:lvl6pPr marL="457200" algn="ctr" defTabSz="3024505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6pPr>
      <a:lvl7pPr marL="914400" algn="ctr" defTabSz="3024505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7pPr>
      <a:lvl8pPr marL="1371600" algn="ctr" defTabSz="3024505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8pPr>
      <a:lvl9pPr marL="1828800" algn="ctr" defTabSz="3024505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anose="020B0600000101010101" charset="-127"/>
          <a:ea typeface="굴림" panose="020B0600000101010101" charset="-127"/>
        </a:defRPr>
      </a:lvl9pPr>
    </p:titleStyle>
    <p:bodyStyle>
      <a:lvl1pPr marL="1133475" indent="-1133475" algn="l" defTabSz="30245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5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555" algn="l" defTabSz="302450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555" algn="l" defTabSz="302450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555" algn="l" defTabSz="3024505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555" algn="l" defTabSz="302450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555" algn="l" defTabSz="302450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555" algn="l" defTabSz="302450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555" algn="l" defTabSz="302450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png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154"/>
          <p:cNvSpPr/>
          <p:nvPr/>
        </p:nvSpPr>
        <p:spPr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8" name="Rectangle 185"/>
          <p:cNvSpPr/>
          <p:nvPr/>
        </p:nvSpPr>
        <p:spPr>
          <a:xfrm>
            <a:off x="1589088" y="3648075"/>
            <a:ext cx="14162087" cy="20002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2882900" latinLnBrk="1"/>
            <a:r>
              <a:rPr lang="en-US" altLang="ko-KR" sz="1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VOODOO DOLL</a:t>
            </a:r>
            <a:endParaRPr lang="en-US" altLang="ko-KR" sz="1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208"/>
          <p:cNvSpPr/>
          <p:nvPr/>
        </p:nvSpPr>
        <p:spPr>
          <a:xfrm>
            <a:off x="1733550" y="8904288"/>
            <a:ext cx="2165350" cy="5715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209"/>
          <p:cNvSpPr/>
          <p:nvPr/>
        </p:nvSpPr>
        <p:spPr>
          <a:xfrm>
            <a:off x="1804988" y="8904288"/>
            <a:ext cx="1795462" cy="538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en-US" sz="35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개발배경</a:t>
            </a:r>
            <a:endParaRPr lang="ko-KR" altLang="en-US" sz="5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Freeform 216"/>
          <p:cNvSpPr/>
          <p:nvPr/>
        </p:nvSpPr>
        <p:spPr>
          <a:xfrm>
            <a:off x="1654175" y="10390188"/>
            <a:ext cx="6350" cy="355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0" y="0"/>
              </a:cxn>
            </a:cxnLst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2" name="Line 217"/>
          <p:cNvSpPr/>
          <p:nvPr/>
        </p:nvSpPr>
        <p:spPr>
          <a:xfrm>
            <a:off x="1654175" y="10390188"/>
            <a:ext cx="6350" cy="3556000"/>
          </a:xfrm>
          <a:prstGeom prst="line">
            <a:avLst/>
          </a:prstGeom>
          <a:ln w="9525">
            <a:noFill/>
          </a:ln>
        </p:spPr>
      </p:sp>
      <p:sp>
        <p:nvSpPr>
          <p:cNvPr id="4103" name="Rectangle 222"/>
          <p:cNvSpPr/>
          <p:nvPr/>
        </p:nvSpPr>
        <p:spPr>
          <a:xfrm>
            <a:off x="12174538" y="17184688"/>
            <a:ext cx="4994275" cy="571500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4" name="Rectangle 228"/>
          <p:cNvSpPr/>
          <p:nvPr/>
        </p:nvSpPr>
        <p:spPr>
          <a:xfrm>
            <a:off x="12463463" y="17184688"/>
            <a:ext cx="3887787" cy="538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en-US" sz="35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ko-KR" altLang="en-US" sz="3500" dirty="0">
                <a:solidFill>
                  <a:srgbClr val="FFFFFF"/>
                </a:solidFill>
                <a:latin typeface="산돌명조 M" pitchFamily="18" charset="-127"/>
                <a:ea typeface="산돌명조 M" pitchFamily="18" charset="-127"/>
              </a:rPr>
              <a:t> </a:t>
            </a:r>
            <a:r>
              <a:rPr lang="ko-KR" altLang="en-US" sz="35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시장성</a:t>
            </a:r>
            <a:endParaRPr lang="ko-KR" altLang="en-US" sz="5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5" name="Freeform 232"/>
          <p:cNvSpPr/>
          <p:nvPr/>
        </p:nvSpPr>
        <p:spPr>
          <a:xfrm>
            <a:off x="11925300" y="16516350"/>
            <a:ext cx="4763" cy="2867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0" y="0"/>
              </a:cxn>
            </a:cxnLst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6" name="Line 233"/>
          <p:cNvSpPr/>
          <p:nvPr/>
        </p:nvSpPr>
        <p:spPr>
          <a:xfrm>
            <a:off x="1589088" y="16392525"/>
            <a:ext cx="4762" cy="2867025"/>
          </a:xfrm>
          <a:prstGeom prst="line">
            <a:avLst/>
          </a:prstGeom>
          <a:ln w="9525">
            <a:noFill/>
          </a:ln>
        </p:spPr>
      </p:sp>
      <p:sp>
        <p:nvSpPr>
          <p:cNvPr id="4107" name="Freeform 236"/>
          <p:cNvSpPr/>
          <p:nvPr/>
        </p:nvSpPr>
        <p:spPr>
          <a:xfrm>
            <a:off x="11925300" y="21137563"/>
            <a:ext cx="4763" cy="2700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0" y="0"/>
              </a:cxn>
            </a:cxnLst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08" name="Line 237"/>
          <p:cNvSpPr/>
          <p:nvPr/>
        </p:nvSpPr>
        <p:spPr>
          <a:xfrm>
            <a:off x="11925300" y="21137563"/>
            <a:ext cx="4763" cy="2700337"/>
          </a:xfrm>
          <a:prstGeom prst="line">
            <a:avLst/>
          </a:prstGeom>
          <a:ln w="9525">
            <a:noFill/>
          </a:ln>
        </p:spPr>
      </p:sp>
      <p:sp>
        <p:nvSpPr>
          <p:cNvPr id="4109" name="Rectangle 243"/>
          <p:cNvSpPr/>
          <p:nvPr/>
        </p:nvSpPr>
        <p:spPr>
          <a:xfrm>
            <a:off x="1662113" y="18337213"/>
            <a:ext cx="2089150" cy="576262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0" name="Rectangle 246"/>
          <p:cNvSpPr/>
          <p:nvPr/>
        </p:nvSpPr>
        <p:spPr>
          <a:xfrm>
            <a:off x="1733550" y="18337213"/>
            <a:ext cx="1793875" cy="5381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en-US" sz="35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개발결과</a:t>
            </a:r>
            <a:endParaRPr lang="ko-KR" altLang="en-US" sz="5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1" name="Freeform 288"/>
          <p:cNvSpPr>
            <a:spLocks noEditPoints="1"/>
          </p:cNvSpPr>
          <p:nvPr/>
        </p:nvSpPr>
        <p:spPr>
          <a:xfrm>
            <a:off x="12030075" y="22585363"/>
            <a:ext cx="769938" cy="5524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2" name="Freeform 289"/>
          <p:cNvSpPr>
            <a:spLocks noEditPoints="1"/>
          </p:cNvSpPr>
          <p:nvPr/>
        </p:nvSpPr>
        <p:spPr>
          <a:xfrm>
            <a:off x="20167600" y="22729825"/>
            <a:ext cx="720725" cy="57626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13" name="Rectangle 291"/>
          <p:cNvSpPr/>
          <p:nvPr/>
        </p:nvSpPr>
        <p:spPr>
          <a:xfrm>
            <a:off x="1662113" y="6311900"/>
            <a:ext cx="3219450" cy="6778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게임공학과 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4" name="Rectangle 293"/>
          <p:cNvSpPr/>
          <p:nvPr/>
        </p:nvSpPr>
        <p:spPr>
          <a:xfrm>
            <a:off x="1589088" y="7319963"/>
            <a:ext cx="6926262" cy="677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defTabSz="2882900" latinLnBrk="1"/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장지웅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4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6" name="TextBox 298"/>
          <p:cNvSpPr txBox="1"/>
          <p:nvPr/>
        </p:nvSpPr>
        <p:spPr>
          <a:xfrm>
            <a:off x="1949450" y="9840913"/>
            <a:ext cx="9832975" cy="3242945"/>
          </a:xfrm>
          <a:prstGeom prst="rect">
            <a:avLst/>
          </a:prstGeom>
          <a:noFill/>
          <a:ln w="9525">
            <a:noFill/>
          </a:ln>
        </p:spPr>
        <p:txBody>
          <a:bodyPr lIns="288808" tIns="144404" rIns="288808" bIns="144404">
            <a:spAutoFit/>
          </a:bodyPr>
          <a:lstStyle>
            <a:lvl1pPr marL="1133475" indent="-113347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57450" indent="-94297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200">
                <a:solidFill>
                  <a:schemeClr val="tx1"/>
                </a:solidFill>
                <a:latin typeface="+mn-lt"/>
                <a:ea typeface="+mn-ea"/>
              </a:defRPr>
            </a:lvl2pPr>
            <a:lvl3pPr marL="3781425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7900">
                <a:solidFill>
                  <a:schemeClr val="tx1"/>
                </a:solidFill>
                <a:latin typeface="+mn-lt"/>
                <a:ea typeface="+mn-ea"/>
              </a:defRPr>
            </a:lvl3pPr>
            <a:lvl4pPr marL="5295900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6600">
                <a:solidFill>
                  <a:schemeClr val="tx1"/>
                </a:solidFill>
                <a:latin typeface="+mn-lt"/>
                <a:ea typeface="+mn-ea"/>
              </a:defRPr>
            </a:lvl4pPr>
            <a:lvl5pPr marL="6810375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ko-KR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DirectX12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를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사용한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협동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RPG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게임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개발</a:t>
            </a:r>
            <a:endParaRPr kumimoji="1" lang="en-US" altLang="ko-KR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ko-KR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다양한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그래픽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효과를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적용한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게임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개발</a:t>
            </a:r>
            <a:endParaRPr kumimoji="1" lang="ko-KR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endParaRPr kumimoji="1" lang="ko-KR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State Machine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을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적용한</a:t>
            </a:r>
            <a:r>
              <a:rPr kumimoji="1" lang="en-US" altLang="ko-KR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NPC </a:t>
            </a:r>
            <a:r>
              <a:rPr kumimoji="1" lang="ko-KR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구현</a:t>
            </a:r>
            <a:endParaRPr kumimoji="1" lang="ko-KR" altLang="en-US" sz="32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117" name="TextBox 299"/>
          <p:cNvSpPr txBox="1"/>
          <p:nvPr/>
        </p:nvSpPr>
        <p:spPr>
          <a:xfrm>
            <a:off x="2094230" y="15313025"/>
            <a:ext cx="8940800" cy="3735070"/>
          </a:xfrm>
          <a:prstGeom prst="rect">
            <a:avLst/>
          </a:prstGeom>
          <a:noFill/>
          <a:ln w="9525">
            <a:noFill/>
          </a:ln>
        </p:spPr>
        <p:txBody>
          <a:bodyPr wrap="square" lIns="288808" tIns="144404" rIns="288808" bIns="144404">
            <a:spAutoFit/>
          </a:bodyPr>
          <a:lstStyle>
            <a:lvl1pPr marL="1133475" indent="-113347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57450" indent="-94297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9200">
                <a:solidFill>
                  <a:schemeClr val="tx1"/>
                </a:solidFill>
                <a:latin typeface="+mn-lt"/>
                <a:ea typeface="+mn-ea"/>
              </a:defRPr>
            </a:lvl2pPr>
            <a:lvl3pPr marL="3781425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7900">
                <a:solidFill>
                  <a:schemeClr val="tx1"/>
                </a:solidFill>
                <a:latin typeface="+mn-lt"/>
                <a:ea typeface="+mn-ea"/>
              </a:defRPr>
            </a:lvl3pPr>
            <a:lvl4pPr marL="5295900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6600">
                <a:solidFill>
                  <a:schemeClr val="tx1"/>
                </a:solidFill>
                <a:latin typeface="+mn-lt"/>
                <a:ea typeface="+mn-ea"/>
              </a:defRPr>
            </a:lvl4pPr>
            <a:lvl5pPr marL="6810375" indent="-757555" algn="l" defTabSz="3024505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보스를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포함한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총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6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스테이지로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구성된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게임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플레이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구현</a:t>
            </a:r>
            <a:endParaRPr kumimoji="1" lang="en-US" altLang="ko-KR" sz="28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멀티스레드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IOCP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서버와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DirectX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클라이언트의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연</a:t>
            </a:r>
            <a:r>
              <a:rPr kumimoji="1" lang="ko-KR" altLang="en-US" sz="2800" b="0" i="0" u="heavy" strike="noStrike" kern="1200" cap="none" spc="0" normalizeH="0" baseline="0" noProof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  <a:sym typeface="+mn-ea"/>
              </a:rPr>
              <a:t>동</a:t>
            </a:r>
            <a:endParaRPr kumimoji="1" lang="ko-KR" altLang="en-US" sz="2800" b="0" i="0" u="heavy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  <a:sym typeface="+mn-ea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모션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블러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,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실시간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라이팅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등의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시각적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효과</a:t>
            </a:r>
            <a:r>
              <a:rPr kumimoji="1" lang="en-US" altLang="ko-KR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 </a:t>
            </a:r>
            <a:r>
              <a:rPr kumimoji="1" lang="ko-KR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  <a:cs typeface="+mn-cs"/>
                <a:sym typeface="+mn-ea"/>
              </a:rPr>
              <a:t>구현</a:t>
            </a:r>
            <a:endParaRPr kumimoji="1" lang="en-US" altLang="ko-KR" sz="28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ko-KR" sz="28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ko-KR" sz="28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  <a:p>
            <a:pPr marL="0" marR="0" lvl="0" indent="0" algn="l" defTabSz="28829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ko-KR" sz="2800" b="0" i="0" u="none" strike="noStrike" kern="1200" cap="none" spc="0" normalizeH="0" baseline="0" noProof="1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118" name="TextBox 300"/>
          <p:cNvSpPr txBox="1"/>
          <p:nvPr/>
        </p:nvSpPr>
        <p:spPr>
          <a:xfrm>
            <a:off x="12534900" y="18408650"/>
            <a:ext cx="8468995" cy="2873375"/>
          </a:xfrm>
          <a:prstGeom prst="rect">
            <a:avLst/>
          </a:prstGeom>
          <a:noFill/>
          <a:ln w="9525">
            <a:noFill/>
          </a:ln>
        </p:spPr>
        <p:txBody>
          <a:bodyPr wrap="square" lIns="288808" tIns="144404" rIns="288808" bIns="144404">
            <a:spAutoFit/>
          </a:bodyPr>
          <a:p>
            <a:pPr defTabSz="2882900" latinLnBrk="1"/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• 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시각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효과를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통해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몰입감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높은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플레이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경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험을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 </a:t>
            </a:r>
            <a:r>
              <a:rPr lang="ko-KR" altLang="en-US" sz="2800" dirty="0">
                <a:latin typeface="Arial" panose="020B0604020202020204" pitchFamily="34" charset="0"/>
                <a:ea typeface="굴림" panose="020B0600000101010101" charset="-127"/>
              </a:rPr>
              <a:t>제공함</a:t>
            </a:r>
            <a:r>
              <a:rPr lang="en-US" altLang="ko-KR" sz="2800" dirty="0">
                <a:latin typeface="Arial" panose="020B0604020202020204" pitchFamily="34" charset="0"/>
                <a:ea typeface="굴림" panose="020B0600000101010101" charset="-127"/>
              </a:rPr>
              <a:t>.</a:t>
            </a:r>
            <a:endParaRPr lang="en-US" altLang="ko-KR" sz="2800" dirty="0">
              <a:latin typeface="굴림" panose="020B0600000101010101" charset="-127"/>
              <a:ea typeface="굴림" panose="020B0600000101010101" charset="-127"/>
            </a:endParaRPr>
          </a:p>
          <a:p>
            <a:pPr defTabSz="2882900" latinLnBrk="1"/>
            <a:endParaRPr lang="en-US" altLang="ko-KR" sz="2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defTabSz="2882900" latinLnBrk="1"/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•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플레이어간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협동을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통해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다양한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플레이가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가능하게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함</a:t>
            </a: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ko-KR" sz="2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defTabSz="2882900" latinLnBrk="1"/>
            <a:endParaRPr lang="en-US" altLang="ko-KR" sz="2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304"/>
          <p:cNvSpPr txBox="1"/>
          <p:nvPr/>
        </p:nvSpPr>
        <p:spPr>
          <a:xfrm>
            <a:off x="12606338" y="22729825"/>
            <a:ext cx="9072562" cy="1734820"/>
          </a:xfrm>
          <a:prstGeom prst="rect">
            <a:avLst/>
          </a:prstGeom>
          <a:noFill/>
          <a:ln w="9525">
            <a:noFill/>
          </a:ln>
        </p:spPr>
        <p:txBody>
          <a:bodyPr lIns="288808" tIns="144404" rIns="288808" bIns="144404" anchor="t" anchorCtr="0">
            <a:spAutoFit/>
          </a:bodyPr>
          <a:p>
            <a:pPr defTabSz="2882900" latinLnBrk="1"/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공격해오는</a:t>
            </a:r>
            <a:r>
              <a:rPr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적들을</a:t>
            </a:r>
            <a:r>
              <a:rPr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치고</a:t>
            </a:r>
            <a:endParaRPr lang="ko-KR" altLang="en-US" sz="4700" dirty="0">
              <a:solidFill>
                <a:srgbClr val="3760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882900" latinLnBrk="1"/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인형의</a:t>
            </a:r>
            <a:r>
              <a:rPr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집을</a:t>
            </a:r>
            <a:r>
              <a:rPr lang="en-US" altLang="ko-KR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탈출</a:t>
            </a:r>
            <a:r>
              <a:rPr lang="ko-KR" altLang="en-US" sz="4700" dirty="0">
                <a:solidFill>
                  <a:srgbClr val="3760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하라</a:t>
            </a:r>
            <a:endParaRPr lang="ko-KR" altLang="en-US" sz="4700" dirty="0">
              <a:solidFill>
                <a:srgbClr val="3760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2" name="직선 연결선 311"/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/>
          <p:nvPr/>
        </p:nvCxnSpPr>
        <p:spPr>
          <a:xfrm flipH="1">
            <a:off x="1878013" y="9983788"/>
            <a:ext cx="1588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/>
          <p:nvPr/>
        </p:nvCxnSpPr>
        <p:spPr>
          <a:xfrm rot="10800000" flipV="1">
            <a:off x="1878013" y="15097125"/>
            <a:ext cx="1588" cy="288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/>
          <p:nvPr/>
        </p:nvCxnSpPr>
        <p:spPr>
          <a:xfrm flipH="1">
            <a:off x="12390438" y="18265775"/>
            <a:ext cx="1588" cy="302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4" name="Rectangle 243"/>
          <p:cNvSpPr/>
          <p:nvPr/>
        </p:nvSpPr>
        <p:spPr>
          <a:xfrm>
            <a:off x="1662113" y="14016038"/>
            <a:ext cx="3744912" cy="576262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5" name="Rectangle 246"/>
          <p:cNvSpPr/>
          <p:nvPr/>
        </p:nvSpPr>
        <p:spPr>
          <a:xfrm>
            <a:off x="1662113" y="14016038"/>
            <a:ext cx="3816350" cy="5381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2882900" latinLnBrk="1"/>
            <a:r>
              <a:rPr lang="ko-KR" altLang="en-US" sz="3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  <a:endParaRPr lang="ko-KR" altLang="en-US" sz="3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Rectangle 252"/>
          <p:cNvSpPr/>
          <p:nvPr/>
        </p:nvSpPr>
        <p:spPr>
          <a:xfrm>
            <a:off x="1373188" y="22369463"/>
            <a:ext cx="3960812" cy="2973387"/>
          </a:xfrm>
          <a:prstGeom prst="rect">
            <a:avLst/>
          </a:prstGeom>
          <a:solidFill>
            <a:srgbClr val="E6E6E7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7" name="Rectangle 251"/>
          <p:cNvSpPr/>
          <p:nvPr/>
        </p:nvSpPr>
        <p:spPr>
          <a:xfrm>
            <a:off x="5765800" y="19200813"/>
            <a:ext cx="5848350" cy="6121400"/>
          </a:xfrm>
          <a:prstGeom prst="rect">
            <a:avLst/>
          </a:prstGeom>
          <a:solidFill>
            <a:srgbClr val="E6E6E7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8" name="Rectangle 258"/>
          <p:cNvSpPr/>
          <p:nvPr/>
        </p:nvSpPr>
        <p:spPr>
          <a:xfrm>
            <a:off x="2525713" y="23882350"/>
            <a:ext cx="1468437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4129" name="Rectangle 258"/>
          <p:cNvSpPr/>
          <p:nvPr/>
        </p:nvSpPr>
        <p:spPr>
          <a:xfrm>
            <a:off x="2670175" y="20066000"/>
            <a:ext cx="1468438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4130" name="Rectangle 258"/>
          <p:cNvSpPr/>
          <p:nvPr/>
        </p:nvSpPr>
        <p:spPr>
          <a:xfrm>
            <a:off x="7926388" y="21866225"/>
            <a:ext cx="1468437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4131" name="TextBox 303"/>
          <p:cNvSpPr txBox="1"/>
          <p:nvPr/>
        </p:nvSpPr>
        <p:spPr>
          <a:xfrm>
            <a:off x="1301750" y="25609550"/>
            <a:ext cx="4338638" cy="672465"/>
          </a:xfrm>
          <a:prstGeom prst="rect">
            <a:avLst/>
          </a:prstGeom>
          <a:noFill/>
          <a:ln w="9525">
            <a:noFill/>
          </a:ln>
        </p:spPr>
        <p:txBody>
          <a:bodyPr lIns="288808" tIns="144404" rIns="288808" bIns="144404" anchor="t" anchorCtr="0">
            <a:spAutoFit/>
          </a:bodyPr>
          <a:p>
            <a:pPr defTabSz="2882900" latinLnBrk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메인화면과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로비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2" name="TextBox 302"/>
          <p:cNvSpPr txBox="1"/>
          <p:nvPr/>
        </p:nvSpPr>
        <p:spPr>
          <a:xfrm>
            <a:off x="5838825" y="25682575"/>
            <a:ext cx="5743575" cy="672465"/>
          </a:xfrm>
          <a:prstGeom prst="rect">
            <a:avLst/>
          </a:prstGeom>
          <a:noFill/>
          <a:ln w="9525">
            <a:noFill/>
          </a:ln>
        </p:spPr>
        <p:txBody>
          <a:bodyPr lIns="288808" tIns="144404" rIns="288808" bIns="144404" anchor="t" anchorCtr="0">
            <a:spAutoFit/>
          </a:bodyPr>
          <a:p>
            <a:pPr defTabSz="2882900" latinLnBrk="1"/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3" name="Freeform 295"/>
          <p:cNvSpPr/>
          <p:nvPr/>
        </p:nvSpPr>
        <p:spPr>
          <a:xfrm>
            <a:off x="1301750" y="25825450"/>
            <a:ext cx="215900" cy="288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34" name="Freeform 295"/>
          <p:cNvSpPr/>
          <p:nvPr/>
        </p:nvSpPr>
        <p:spPr>
          <a:xfrm>
            <a:off x="5838825" y="25898475"/>
            <a:ext cx="215900" cy="215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35" name="Rectangle 247"/>
          <p:cNvSpPr/>
          <p:nvPr/>
        </p:nvSpPr>
        <p:spPr>
          <a:xfrm>
            <a:off x="12030075" y="8832850"/>
            <a:ext cx="8713788" cy="6624638"/>
          </a:xfrm>
          <a:prstGeom prst="rect">
            <a:avLst/>
          </a:prstGeom>
          <a:solidFill>
            <a:srgbClr val="E6E6E7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6" name="TextBox 301"/>
          <p:cNvSpPr txBox="1"/>
          <p:nvPr/>
        </p:nvSpPr>
        <p:spPr>
          <a:xfrm>
            <a:off x="12534900" y="15889288"/>
            <a:ext cx="7634288" cy="672465"/>
          </a:xfrm>
          <a:prstGeom prst="rect">
            <a:avLst/>
          </a:prstGeom>
          <a:noFill/>
          <a:ln w="9525">
            <a:noFill/>
          </a:ln>
        </p:spPr>
        <p:txBody>
          <a:bodyPr lIns="288808" tIns="144404" rIns="288808" bIns="144404" anchor="t" anchorCtr="0">
            <a:spAutoFit/>
          </a:bodyPr>
          <a:p>
            <a:pPr algn="ctr" defTabSz="2882900" latinLnBrk="1"/>
            <a:r>
              <a:rPr lang="en-US" altLang="ko-KR" sz="2500" u="heavy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</a:t>
            </a:r>
            <a:endParaRPr lang="ko-KR" alt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7" name="Freeform 295"/>
          <p:cNvSpPr/>
          <p:nvPr/>
        </p:nvSpPr>
        <p:spPr>
          <a:xfrm>
            <a:off x="12390438" y="16032163"/>
            <a:ext cx="215900" cy="3603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4138" name="Rectangle 258"/>
          <p:cNvSpPr/>
          <p:nvPr/>
        </p:nvSpPr>
        <p:spPr>
          <a:xfrm>
            <a:off x="15774988" y="11641138"/>
            <a:ext cx="1468437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4139" name="Rectangle 252"/>
          <p:cNvSpPr/>
          <p:nvPr/>
        </p:nvSpPr>
        <p:spPr>
          <a:xfrm>
            <a:off x="1373188" y="19200813"/>
            <a:ext cx="3960812" cy="2973387"/>
          </a:xfrm>
          <a:prstGeom prst="rect">
            <a:avLst/>
          </a:prstGeom>
          <a:solidFill>
            <a:srgbClr val="E6E6E7"/>
          </a:solidFill>
          <a:ln w="9525">
            <a:noFill/>
          </a:ln>
        </p:spPr>
        <p:txBody>
          <a:bodyPr lIns="288808" tIns="144404" rIns="288808" bIns="144404" anchor="t" anchorCtr="0"/>
          <a:p>
            <a:pPr defTabSz="2882900" latinLnBrk="1"/>
            <a:endParaRPr lang="ko-KR" altLang="ko-KR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40" name="Rectangle 258"/>
          <p:cNvSpPr/>
          <p:nvPr/>
        </p:nvSpPr>
        <p:spPr>
          <a:xfrm>
            <a:off x="2525713" y="20353338"/>
            <a:ext cx="1468437" cy="5619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defTabSz="2882900" latinLnBrk="1"/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4141" name="Rectangle 261"/>
          <p:cNvSpPr/>
          <p:nvPr/>
        </p:nvSpPr>
        <p:spPr>
          <a:xfrm>
            <a:off x="18381663" y="7831138"/>
            <a:ext cx="3606800" cy="4302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algn="r" defTabSz="2882900"/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김명훈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김선아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윤은지</a:t>
            </a:r>
            <a:endParaRPr lang="ko-KR" altLang="en-US" sz="2800" dirty="0">
              <a:solidFill>
                <a:srgbClr val="231F2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42" name="그림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484188"/>
            <a:ext cx="4700588" cy="1282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Object 2"/>
          <p:cNvGraphicFramePr/>
          <p:nvPr/>
        </p:nvGraphicFramePr>
        <p:xfrm>
          <a:off x="1445895" y="19262090"/>
          <a:ext cx="388810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124575" imgH="4572000" progId="Paint.Picture">
                  <p:embed/>
                </p:oleObj>
              </mc:Choice>
              <mc:Fallback>
                <p:oleObj name="" r:id="rId2" imgW="6124575" imgH="457200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5895" y="19262090"/>
                        <a:ext cx="3888105" cy="291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1445895" y="22428200"/>
          <a:ext cx="3888105" cy="29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6096000" imgH="4572000" progId="Paint.Picture">
                  <p:embed/>
                </p:oleObj>
              </mc:Choice>
              <mc:Fallback>
                <p:oleObj name="" r:id="rId4" imgW="6096000" imgH="4572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5895" y="22428200"/>
                        <a:ext cx="3888105" cy="291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5838825" y="19175095"/>
          <a:ext cx="5775960" cy="614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6105525" imgH="4572000" progId="Paint.Picture">
                  <p:embed/>
                </p:oleObj>
              </mc:Choice>
              <mc:Fallback>
                <p:oleObj name="" r:id="rId6" imgW="6105525" imgH="4572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38825" y="19175095"/>
                        <a:ext cx="5775960" cy="614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0075" y="8903970"/>
            <a:ext cx="8713470" cy="6553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88773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charset="-127"/>
            <a:ea typeface="굴림" panose="020B0600000101010101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88773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charset="-127"/>
            <a:ea typeface="굴림" panose="020B0600000101010101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사용자 지정</PresentationFormat>
  <Paragraphs>53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SimSun</vt:lpstr>
      <vt:lpstr>Wingdings</vt:lpstr>
      <vt:lpstr>굴림</vt:lpstr>
      <vt:lpstr>맑은 고딕</vt:lpstr>
      <vt:lpstr>산돌명조 M</vt:lpstr>
      <vt:lpstr>굴림체</vt:lpstr>
      <vt:lpstr>산돌고딕 M</vt:lpstr>
      <vt:lpstr>산돌돌 L</vt:lpstr>
      <vt:lpstr>산돌고딕 L</vt:lpstr>
      <vt:lpstr>Microsoft YaHei</vt:lpstr>
      <vt:lpstr>Arial Unicode MS</vt:lpstr>
      <vt:lpstr>기본 디자인</vt:lpstr>
      <vt:lpstr>Paint.Picture</vt:lpstr>
      <vt:lpstr>Paint.Picture</vt:lpstr>
      <vt:lpstr>Paint.Picture</vt:lpstr>
      <vt:lpstr>PowerPoint 演示文稿</vt:lpstr>
    </vt:vector>
  </TitlesOfParts>
  <Company>제어계측 공학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gnslg</cp:lastModifiedBy>
  <cp:revision>72</cp:revision>
  <dcterms:created xsi:type="dcterms:W3CDTF">2005-08-11T07:20:00Z</dcterms:created>
  <dcterms:modified xsi:type="dcterms:W3CDTF">2023-07-22T13:35:46Z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F19B61D7EECE4B4CAA43958CA06DA31E</vt:lpwstr>
  </property>
  <property fmtid="{D5CDD505-2E9C-101B-9397-08002B2CF9AE}" pid="3" name="KSOProductBuildVer">
    <vt:lpwstr>1033-11.2.0.11537</vt:lpwstr>
  </property>
</Properties>
</file>