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69" r:id="rId9"/>
    <p:sldId id="276" r:id="rId10"/>
    <p:sldId id="275" r:id="rId11"/>
    <p:sldId id="277" r:id="rId12"/>
    <p:sldId id="272" r:id="rId13"/>
    <p:sldId id="273" r:id="rId14"/>
    <p:sldId id="271" r:id="rId15"/>
    <p:sldId id="279" r:id="rId16"/>
    <p:sldId id="278" r:id="rId17"/>
    <p:sldId id="282" r:id="rId18"/>
    <p:sldId id="280" r:id="rId19"/>
    <p:sldId id="281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6C7"/>
    <a:srgbClr val="8BA9AB"/>
    <a:srgbClr val="E9EFEF"/>
    <a:srgbClr val="EAABA4"/>
    <a:srgbClr val="F1C6C1"/>
    <a:srgbClr val="FAC7A0"/>
    <a:srgbClr val="FFDBB7"/>
    <a:srgbClr val="FFCD9B"/>
    <a:srgbClr val="FFE6CC"/>
    <a:srgbClr val="FCDC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8986" autoAdjust="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548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40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63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54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36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35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890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83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88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666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41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06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B44C33-0DDE-4BEB-A84E-45EA0C988372}"/>
              </a:ext>
            </a:extLst>
          </p:cNvPr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E890796-8474-4F30-8303-67D502294A52}"/>
              </a:ext>
            </a:extLst>
          </p:cNvPr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782261" y="1761850"/>
            <a:ext cx="8087470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제목을 크게 씁니다</a:t>
            </a:r>
            <a:endParaRPr lang="en-US" altLang="ko-KR" sz="72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부제도 써볼까요</a:t>
            </a:r>
          </a:p>
        </p:txBody>
      </p:sp>
    </p:spTree>
    <p:extLst>
      <p:ext uri="{BB962C8B-B14F-4D97-AF65-F5344CB8AC3E}">
        <p14:creationId xmlns:p14="http://schemas.microsoft.com/office/powerpoint/2010/main" val="58556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 및 자연물</a:t>
            </a:r>
          </a:p>
        </p:txBody>
      </p:sp>
    </p:spTree>
    <p:extLst>
      <p:ext uri="{BB962C8B-B14F-4D97-AF65-F5344CB8AC3E}">
        <p14:creationId xmlns:p14="http://schemas.microsoft.com/office/powerpoint/2010/main" val="66834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842A41-F646-76D6-B42E-D5DD4A884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/>
        </p:blipFill>
        <p:spPr bwMode="auto">
          <a:xfrm>
            <a:off x="1919037" y="925976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24A4DD-1280-583F-ACEF-A0DD7BD8BAC9}"/>
              </a:ext>
            </a:extLst>
          </p:cNvPr>
          <p:cNvSpPr/>
          <p:nvPr/>
        </p:nvSpPr>
        <p:spPr>
          <a:xfrm>
            <a:off x="3571970" y="231782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53039B-5DEF-2FB3-8929-0953F1F18FD4}"/>
              </a:ext>
            </a:extLst>
          </p:cNvPr>
          <p:cNvSpPr/>
          <p:nvPr/>
        </p:nvSpPr>
        <p:spPr>
          <a:xfrm>
            <a:off x="317573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E2C2755-0D45-2D38-FE89-DAAC5F47D5F1}"/>
              </a:ext>
            </a:extLst>
          </p:cNvPr>
          <p:cNvSpPr/>
          <p:nvPr/>
        </p:nvSpPr>
        <p:spPr>
          <a:xfrm>
            <a:off x="371675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10F7627-F2DD-A9B1-4B98-06FEB96A05D4}"/>
              </a:ext>
            </a:extLst>
          </p:cNvPr>
          <p:cNvSpPr/>
          <p:nvPr/>
        </p:nvSpPr>
        <p:spPr>
          <a:xfrm>
            <a:off x="4257770" y="2831987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16ABDEA-8758-9AD8-A7EC-A33C863C9EB0}"/>
              </a:ext>
            </a:extLst>
          </p:cNvPr>
          <p:cNvSpPr/>
          <p:nvPr/>
        </p:nvSpPr>
        <p:spPr>
          <a:xfrm>
            <a:off x="2779490" y="1800492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B2488FF-546C-C097-60B0-87DF72DF6912}"/>
              </a:ext>
            </a:extLst>
          </p:cNvPr>
          <p:cNvSpPr/>
          <p:nvPr/>
        </p:nvSpPr>
        <p:spPr>
          <a:xfrm>
            <a:off x="3316160" y="1799846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930A052-3423-AE5E-7118-71C6D5FEF24A}"/>
              </a:ext>
            </a:extLst>
          </p:cNvPr>
          <p:cNvSpPr/>
          <p:nvPr/>
        </p:nvSpPr>
        <p:spPr>
          <a:xfrm>
            <a:off x="3850925" y="1799846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23B3FC-B30A-09C9-831D-6D0A48CE15DB}"/>
              </a:ext>
            </a:extLst>
          </p:cNvPr>
          <p:cNvSpPr txBox="1"/>
          <p:nvPr/>
        </p:nvSpPr>
        <p:spPr>
          <a:xfrm>
            <a:off x="1919037" y="4553509"/>
            <a:ext cx="8518359" cy="1719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1CE780D-7A91-D6A2-DE6F-C04C79C6AEAA}"/>
              </a:ext>
            </a:extLst>
          </p:cNvPr>
          <p:cNvSpPr/>
          <p:nvPr/>
        </p:nvSpPr>
        <p:spPr>
          <a:xfrm>
            <a:off x="3044920" y="2317816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AAAC77C-7882-C0AF-275A-08D2CAE9CF2C}"/>
              </a:ext>
            </a:extLst>
          </p:cNvPr>
          <p:cNvSpPr/>
          <p:nvPr/>
        </p:nvSpPr>
        <p:spPr>
          <a:xfrm>
            <a:off x="4509770" y="3874211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463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5325A8B-CBDF-BB16-0A30-9A48FD39CB0E}"/>
              </a:ext>
            </a:extLst>
          </p:cNvPr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>
            <a:extLst>
              <a:ext uri="{FF2B5EF4-FFF2-40B4-BE49-F238E27FC236}">
                <a16:creationId xmlns:a16="http://schemas.microsoft.com/office/drawing/2014/main" id="{459F292C-C88B-3A3E-68C1-8BF873151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/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46143F-70F2-311B-A313-41E70057244B}"/>
              </a:ext>
            </a:extLst>
          </p:cNvPr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9FB82E99-BCF7-BE89-1587-3715BAE6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68BD12D-5022-3E59-BEAB-5A0F1D92FDF0}"/>
              </a:ext>
            </a:extLst>
          </p:cNvPr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>
            <a:extLst>
              <a:ext uri="{FF2B5EF4-FFF2-40B4-BE49-F238E27FC236}">
                <a16:creationId xmlns:a16="http://schemas.microsoft.com/office/drawing/2014/main" id="{B3B70556-3D22-EAB9-6F1E-6445BB8DA7DE}"/>
              </a:ext>
            </a:extLst>
          </p:cNvPr>
          <p:cNvPicPr preferRelativeResize="0"/>
          <p:nvPr/>
        </p:nvPicPr>
        <p:blipFill>
          <a:blip r:embed="rId6">
            <a:alphaModFix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4AB25C1-A64C-A547-D971-997119092A07}"/>
              </a:ext>
            </a:extLst>
          </p:cNvPr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D707EB6E-6821-FE36-631C-06876683DB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/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1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6881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C164A5-55C5-997B-5630-5282D40724A6}"/>
              </a:ext>
            </a:extLst>
          </p:cNvPr>
          <p:cNvSpPr txBox="1"/>
          <p:nvPr/>
        </p:nvSpPr>
        <p:spPr>
          <a:xfrm>
            <a:off x="978569" y="1718518"/>
            <a:ext cx="9392315" cy="3093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33896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5646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FE2D58-EF78-8271-21EE-5175A067A064}"/>
              </a:ext>
            </a:extLst>
          </p:cNvPr>
          <p:cNvSpPr/>
          <p:nvPr/>
        </p:nvSpPr>
        <p:spPr>
          <a:xfrm>
            <a:off x="745516" y="1553986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4284353-66E9-3D56-97E9-047305CAC523}"/>
              </a:ext>
            </a:extLst>
          </p:cNvPr>
          <p:cNvSpPr/>
          <p:nvPr/>
        </p:nvSpPr>
        <p:spPr>
          <a:xfrm>
            <a:off x="6438820" y="1513881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A3C9E4F-1D6B-D7CD-D657-26131C004D6D}"/>
              </a:ext>
            </a:extLst>
          </p:cNvPr>
          <p:cNvSpPr/>
          <p:nvPr/>
        </p:nvSpPr>
        <p:spPr>
          <a:xfrm>
            <a:off x="745516" y="4132024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916D4E-BE94-D786-6ADC-A80A0FE4AB90}"/>
              </a:ext>
            </a:extLst>
          </p:cNvPr>
          <p:cNvSpPr/>
          <p:nvPr/>
        </p:nvSpPr>
        <p:spPr>
          <a:xfrm>
            <a:off x="6438820" y="4091919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6EDD1A-8455-BC22-6B95-FBE3DD64A168}"/>
              </a:ext>
            </a:extLst>
          </p:cNvPr>
          <p:cNvSpPr txBox="1"/>
          <p:nvPr/>
        </p:nvSpPr>
        <p:spPr>
          <a:xfrm>
            <a:off x="2542873" y="2172247"/>
            <a:ext cx="2666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무기의 다양성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B5C28D-AE92-DCE7-B7F8-6B2E52D75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14" y="2495413"/>
            <a:ext cx="572519" cy="5725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F83571E-207E-0EC1-4DAF-4FCC60C69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866" y="1788744"/>
            <a:ext cx="627087" cy="62708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E3425D-89CF-5726-ADD2-9AFC0F49C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81" y="1841362"/>
            <a:ext cx="572519" cy="57251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74A855F-1039-2778-C33E-4EF78314AB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753" y="1778299"/>
            <a:ext cx="1271163" cy="12711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1490E0-170F-E3DF-4DF7-8AE24FB57813}"/>
              </a:ext>
            </a:extLst>
          </p:cNvPr>
          <p:cNvSpPr txBox="1"/>
          <p:nvPr/>
        </p:nvSpPr>
        <p:spPr>
          <a:xfrm>
            <a:off x="8106150" y="2161598"/>
            <a:ext cx="3175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즐거운 퍼즐 요소</a:t>
            </a:r>
          </a:p>
        </p:txBody>
      </p:sp>
    </p:spTree>
    <p:extLst>
      <p:ext uri="{BB962C8B-B14F-4D97-AF65-F5344CB8AC3E}">
        <p14:creationId xmlns:p14="http://schemas.microsoft.com/office/powerpoint/2010/main" val="3895575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357211" y="2750576"/>
            <a:ext cx="5477577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1784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06.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일정</a:t>
            </a:r>
          </a:p>
        </p:txBody>
      </p:sp>
    </p:spTree>
    <p:extLst>
      <p:ext uri="{BB962C8B-B14F-4D97-AF65-F5344CB8AC3E}">
        <p14:creationId xmlns:p14="http://schemas.microsoft.com/office/powerpoint/2010/main" val="2029649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22C3C8-D39B-42DF-8353-40B2E9E79A6B}"/>
              </a:ext>
            </a:extLst>
          </p:cNvPr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832722" y="1513981"/>
            <a:ext cx="5358063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6. </a:t>
            </a:r>
            <a:r>
              <a:rPr lang="ko-KR" altLang="en-US"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일정</a:t>
            </a:r>
            <a:endParaRPr lang="ko-KR" altLang="en-US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878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396B73CE-F800-4A1D-AE24-9D8E12DDA712}"/>
              </a:ext>
            </a:extLst>
          </p:cNvPr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0BA65FB-7E08-41E7-A78D-7AFB3E109FE8}"/>
                </a:ext>
              </a:extLst>
            </p:cNvPr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38623C-05F9-43A9-97A5-B63E9AF83BE9}"/>
                </a:ext>
              </a:extLst>
            </p:cNvPr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6B889D-6283-4B7F-8672-D8F2209C56F5}"/>
                </a:ext>
              </a:extLst>
            </p:cNvPr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708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56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681DFC-7825-B27F-CDE3-7A215212CAF2}"/>
              </a:ext>
            </a:extLst>
          </p:cNvPr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9C2B75-B77D-6A45-895F-A74357F6CD0B}"/>
              </a:ext>
            </a:extLst>
          </p:cNvPr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C856D3-1FE1-6674-A5D7-68014DAFC5BF}"/>
              </a:ext>
            </a:extLst>
          </p:cNvPr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29A9BF-4DA5-6D55-8B5A-88B3F778045F}"/>
              </a:ext>
            </a:extLst>
          </p:cNvPr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  <p:extLst>
      <p:ext uri="{BB962C8B-B14F-4D97-AF65-F5344CB8AC3E}">
        <p14:creationId xmlns:p14="http://schemas.microsoft.com/office/powerpoint/2010/main" val="959963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1D606B-08B1-EDFE-5BB3-54A81FA56665}"/>
              </a:ext>
            </a:extLst>
          </p:cNvPr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62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93B50-8D69-1C29-841F-1BC244DEB221}"/>
              </a:ext>
            </a:extLst>
          </p:cNvPr>
          <p:cNvSpPr txBox="1"/>
          <p:nvPr/>
        </p:nvSpPr>
        <p:spPr>
          <a:xfrm flipH="1">
            <a:off x="891541" y="1426429"/>
            <a:ext cx="9379018" cy="3381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08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93B50-8D69-1C29-841F-1BC244DEB221}"/>
              </a:ext>
            </a:extLst>
          </p:cNvPr>
          <p:cNvSpPr txBox="1"/>
          <p:nvPr/>
        </p:nvSpPr>
        <p:spPr>
          <a:xfrm flipH="1">
            <a:off x="650868" y="2130834"/>
            <a:ext cx="236474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15056-4920-9B12-ADF7-747C5731EF0C}"/>
              </a:ext>
            </a:extLst>
          </p:cNvPr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E054FF-7C02-C04B-A8A3-30CF453D64ED}"/>
              </a:ext>
            </a:extLst>
          </p:cNvPr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77EE4A8-1D8A-4383-AC78-C5DF4275D6B2}"/>
              </a:ext>
            </a:extLst>
          </p:cNvPr>
          <p:cNvCxnSpPr>
            <a:cxnSpLocks/>
          </p:cNvCxnSpPr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8764B53F-E117-7BB5-61BA-8CBE952F1CD3}"/>
              </a:ext>
            </a:extLst>
          </p:cNvPr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D7C5B11-36F9-894E-A068-469E4709A360}"/>
              </a:ext>
            </a:extLst>
          </p:cNvPr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1BCA141-BC55-68CF-1C73-BA98CE605ACB}"/>
              </a:ext>
            </a:extLst>
          </p:cNvPr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5269FC-1EA2-368B-B797-AD8E4EBA5BBF}"/>
              </a:ext>
            </a:extLst>
          </p:cNvPr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56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</p:spTree>
    <p:extLst>
      <p:ext uri="{BB962C8B-B14F-4D97-AF65-F5344CB8AC3E}">
        <p14:creationId xmlns:p14="http://schemas.microsoft.com/office/powerpoint/2010/main" val="413414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47EC21-B0E7-41E9-A316-8791FAADD044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B889D-6283-4B7F-8672-D8F2209C56F5}"/>
              </a:ext>
            </a:extLst>
          </p:cNvPr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</p:spTree>
    <p:extLst>
      <p:ext uri="{BB962C8B-B14F-4D97-AF65-F5344CB8AC3E}">
        <p14:creationId xmlns:p14="http://schemas.microsoft.com/office/powerpoint/2010/main" val="125652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</TotalTime>
  <Words>355</Words>
  <Application>Microsoft Office PowerPoint</Application>
  <PresentationFormat>와이드스크린</PresentationFormat>
  <Paragraphs>60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0" baseType="lpstr">
      <vt:lpstr>G마켓 산스 TTF Bold</vt:lpstr>
      <vt:lpstr>G마켓 산스 TTF Light</vt:lpstr>
      <vt:lpstr>G마켓 산스 TTF Medium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Kim SunA</cp:lastModifiedBy>
  <cp:revision>22</cp:revision>
  <dcterms:created xsi:type="dcterms:W3CDTF">2020-03-03T05:40:27Z</dcterms:created>
  <dcterms:modified xsi:type="dcterms:W3CDTF">2022-09-22T16:22:11Z</dcterms:modified>
</cp:coreProperties>
</file>