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91" r:id="rId10"/>
    <p:sldId id="276" r:id="rId11"/>
    <p:sldId id="290" r:id="rId12"/>
    <p:sldId id="289" r:id="rId13"/>
    <p:sldId id="277" r:id="rId14"/>
    <p:sldId id="272" r:id="rId15"/>
    <p:sldId id="273" r:id="rId16"/>
    <p:sldId id="271" r:id="rId17"/>
    <p:sldId id="279" r:id="rId18"/>
    <p:sldId id="278" r:id="rId19"/>
    <p:sldId id="264" r:id="rId20"/>
    <p:sldId id="280" r:id="rId21"/>
    <p:sldId id="28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9.wmf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5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Relationship Id="rId8" Type="http://schemas.openxmlformats.org/officeDocument/2006/relationships/image" Target="../media/image10.png"/><Relationship Id="rId3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209040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100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20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209040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0.7km/h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300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50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4085590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4015105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graphicFrame>
        <p:nvGraphicFramePr>
          <p:cNvPr id="14" name="Object 13"/>
          <p:cNvGraphicFramePr/>
          <p:nvPr/>
        </p:nvGraphicFramePr>
        <p:xfrm>
          <a:off x="786765" y="5812155"/>
          <a:ext cx="4483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7675" imgH="428625" progId="Paint.Picture">
                  <p:embed/>
                </p:oleObj>
              </mc:Choice>
              <mc:Fallback>
                <p:oleObj r:id="rId2" imgW="447675" imgH="4286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765" y="5812155"/>
                        <a:ext cx="4483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22" name="Object 21"/>
          <p:cNvGraphicFramePr/>
          <p:nvPr/>
        </p:nvGraphicFramePr>
        <p:xfrm>
          <a:off x="1770380" y="300291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50" imgH="342900" progId="Paint.Picture">
                  <p:embed/>
                </p:oleObj>
              </mc:Choice>
              <mc:Fallback>
                <p:oleObj r:id="rId4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380" y="300291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/>
          <p:nvPr/>
        </p:nvGraphicFramePr>
        <p:xfrm>
          <a:off x="249809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1950" imgH="342900" progId="Paint.Picture">
                  <p:embed/>
                </p:oleObj>
              </mc:Choice>
              <mc:Fallback>
                <p:oleObj r:id="rId6" imgW="361950" imgH="34290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809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138;p21"/>
          <p:cNvSpPr txBox="1"/>
          <p:nvPr/>
        </p:nvSpPr>
        <p:spPr>
          <a:xfrm>
            <a:off x="601345" y="4031615"/>
            <a:ext cx="2698750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369062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" name="Object 36"/>
          <p:cNvGraphicFramePr/>
          <p:nvPr/>
        </p:nvGraphicFramePr>
        <p:xfrm>
          <a:off x="473202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1950" imgH="342900" progId="Paint.Picture">
                  <p:embed/>
                </p:oleObj>
              </mc:Choice>
              <mc:Fallback>
                <p:oleObj r:id="rId9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202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138;p21"/>
          <p:cNvSpPr txBox="1"/>
          <p:nvPr/>
        </p:nvSpPr>
        <p:spPr>
          <a:xfrm>
            <a:off x="5168900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117" name="Object 116"/>
          <p:cNvGraphicFramePr/>
          <p:nvPr/>
        </p:nvGraphicFramePr>
        <p:xfrm>
          <a:off x="691515" y="1425575"/>
          <a:ext cx="245681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352675" imgH="409575" progId="Paint.Picture">
                  <p:embed/>
                </p:oleObj>
              </mc:Choice>
              <mc:Fallback>
                <p:oleObj r:id="rId11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515" y="1425575"/>
                        <a:ext cx="245681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/>
          <p:nvPr/>
        </p:nvGraphicFramePr>
        <p:xfrm>
          <a:off x="7699375" y="5821680"/>
          <a:ext cx="126746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52675" imgH="409575" progId="Paint.Picture">
                  <p:embed/>
                </p:oleObj>
              </mc:Choice>
              <mc:Fallback>
                <p:oleObj r:id="rId13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9375" y="5821680"/>
                        <a:ext cx="126746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Google Shape;138;p21"/>
          <p:cNvSpPr txBox="1"/>
          <p:nvPr/>
        </p:nvSpPr>
        <p:spPr>
          <a:xfrm>
            <a:off x="8966835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01040" y="2193290"/>
            <a:ext cx="2499360" cy="337820"/>
            <a:chOff x="1104" y="3454"/>
            <a:chExt cx="3936" cy="532"/>
          </a:xfrm>
        </p:grpSpPr>
        <p:graphicFrame>
          <p:nvGraphicFramePr>
            <p:cNvPr id="28" name="Object 27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61950" imgH="342900" progId="Paint.Picture">
                    <p:embed/>
                  </p:oleObj>
                </mc:Choice>
                <mc:Fallback>
                  <p:oleObj r:id="rId1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160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61950" imgH="342900" progId="Paint.Picture">
                    <p:embed/>
                  </p:oleObj>
                </mc:Choice>
                <mc:Fallback>
                  <p:oleObj r:id="rId15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61950" imgH="342900" progId="Paint.Picture">
                    <p:embed/>
                  </p:oleObj>
                </mc:Choice>
                <mc:Fallback>
                  <p:oleObj r:id="rId16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61950" imgH="342900" progId="Paint.Picture">
                    <p:embed/>
                  </p:oleObj>
                </mc:Choice>
                <mc:Fallback>
                  <p:oleObj r:id="rId17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166"/>
            <p:cNvGraphicFramePr/>
            <p:nvPr/>
          </p:nvGraphicFramePr>
          <p:xfrm>
            <a:off x="28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61950" imgH="342900" progId="Paint.Picture">
                    <p:embed/>
                  </p:oleObj>
                </mc:Choice>
                <mc:Fallback>
                  <p:oleObj r:id="rId18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" name="Object 169"/>
          <p:cNvGraphicFramePr/>
          <p:nvPr/>
        </p:nvGraphicFramePr>
        <p:xfrm>
          <a:off x="5807710" y="302577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61950" imgH="342900" progId="Paint.Picture">
                  <p:embed/>
                </p:oleObj>
              </mc:Choice>
              <mc:Fallback>
                <p:oleObj r:id="rId19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7710" y="302577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38;p21"/>
          <p:cNvSpPr txBox="1"/>
          <p:nvPr/>
        </p:nvSpPr>
        <p:spPr>
          <a:xfrm>
            <a:off x="4615815" y="4031615"/>
            <a:ext cx="29114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graphicFrame>
        <p:nvGraphicFramePr>
          <p:cNvPr id="173" name="Object 172"/>
          <p:cNvGraphicFramePr/>
          <p:nvPr/>
        </p:nvGraphicFramePr>
        <p:xfrm>
          <a:off x="4705985" y="1425575"/>
          <a:ext cx="25101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352675" imgH="409575" progId="Paint.Picture">
                  <p:embed/>
                </p:oleObj>
              </mc:Choice>
              <mc:Fallback>
                <p:oleObj r:id="rId20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5985" y="1425575"/>
                        <a:ext cx="25101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" name="Group 174"/>
          <p:cNvGrpSpPr/>
          <p:nvPr/>
        </p:nvGrpSpPr>
        <p:grpSpPr>
          <a:xfrm>
            <a:off x="4715510" y="2193290"/>
            <a:ext cx="2499995" cy="337820"/>
            <a:chOff x="1104" y="3454"/>
            <a:chExt cx="3937" cy="532"/>
          </a:xfrm>
        </p:grpSpPr>
        <p:graphicFrame>
          <p:nvGraphicFramePr>
            <p:cNvPr id="176" name="Object 175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61950" imgH="342900" progId="Paint.Picture">
                    <p:embed/>
                  </p:oleObj>
                </mc:Choice>
                <mc:Fallback>
                  <p:oleObj r:id="rId21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77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61950" imgH="342900" progId="Paint.Picture">
                    <p:embed/>
                  </p:oleObj>
                </mc:Choice>
                <mc:Fallback>
                  <p:oleObj r:id="rId22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Object 179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361950" imgH="342900" progId="Paint.Picture">
                    <p:embed/>
                  </p:oleObj>
                </mc:Choice>
                <mc:Fallback>
                  <p:oleObj r:id="rId23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81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361950" imgH="342900" progId="Paint.Picture">
                    <p:embed/>
                  </p:oleObj>
                </mc:Choice>
                <mc:Fallback>
                  <p:oleObj r:id="rId2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" name="Object 185"/>
          <p:cNvGraphicFramePr/>
          <p:nvPr/>
        </p:nvGraphicFramePr>
        <p:xfrm>
          <a:off x="9662795" y="3152140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361950" imgH="342900" progId="Paint.Picture">
                  <p:embed/>
                </p:oleObj>
              </mc:Choice>
              <mc:Fallback>
                <p:oleObj r:id="rId25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2795" y="3152140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38;p21"/>
          <p:cNvSpPr txBox="1"/>
          <p:nvPr/>
        </p:nvSpPr>
        <p:spPr>
          <a:xfrm>
            <a:off x="8525510" y="4031615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202" name="Picture 201"/>
          <p:cNvPicPr/>
          <p:nvPr/>
        </p:nvPicPr>
        <p:blipFill>
          <a:blip r:embed="rId8"/>
          <a:stretch>
            <a:fillRect/>
          </a:stretch>
        </p:blipFill>
        <p:spPr>
          <a:xfrm>
            <a:off x="794004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3" name="Object 202"/>
          <p:cNvGraphicFramePr/>
          <p:nvPr/>
        </p:nvGraphicFramePr>
        <p:xfrm>
          <a:off x="578421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61950" imgH="342900" progId="Paint.Picture">
                  <p:embed/>
                </p:oleObj>
              </mc:Choice>
              <mc:Fallback>
                <p:oleObj r:id="rId2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421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/>
          <p:nvPr/>
        </p:nvGraphicFramePr>
        <p:xfrm>
          <a:off x="8572500" y="1419860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923925" imgH="600075" progId="Paint.Picture">
                  <p:embed/>
                </p:oleObj>
              </mc:Choice>
              <mc:Fallback>
                <p:oleObj r:id="rId27" imgW="923925" imgH="600075" progId="Paint.Picture">
                  <p:embed/>
                  <p:pic>
                    <p:nvPicPr>
                      <p:cNvPr id="0" name="Picture 2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72500" y="1419860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/>
          <p:nvPr/>
        </p:nvGraphicFramePr>
        <p:xfrm>
          <a:off x="10259060" y="1425575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923925" imgH="600075" progId="Paint.Picture">
                  <p:embed/>
                </p:oleObj>
              </mc:Choice>
              <mc:Fallback>
                <p:oleObj r:id="rId29" imgW="923925" imgH="600075" progId="Paint.Picture">
                  <p:embed/>
                  <p:pic>
                    <p:nvPicPr>
                      <p:cNvPr id="0" name="Picture 2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259060" y="1425575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/>
          <p:nvPr/>
        </p:nvGraphicFramePr>
        <p:xfrm>
          <a:off x="860234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61950" imgH="342900" progId="Paint.Picture">
                  <p:embed/>
                </p:oleObj>
              </mc:Choice>
              <mc:Fallback>
                <p:oleObj r:id="rId30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0234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361950" imgH="342900" progId="Paint.Picture">
                  <p:embed/>
                </p:oleObj>
              </mc:Choice>
              <mc:Fallback>
                <p:oleObj r:id="rId31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/>
          <p:nvPr/>
        </p:nvGraphicFramePr>
        <p:xfrm>
          <a:off x="969708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61950" imgH="342900" progId="Paint.Picture">
                  <p:embed/>
                </p:oleObj>
              </mc:Choice>
              <mc:Fallback>
                <p:oleObj r:id="rId32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708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/>
          <p:nvPr/>
        </p:nvGraphicFramePr>
        <p:xfrm>
          <a:off x="1025906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361950" imgH="342900" progId="Paint.Picture">
                  <p:embed/>
                </p:oleObj>
              </mc:Choice>
              <mc:Fallback>
                <p:oleObj r:id="rId33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906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/>
          <p:nvPr/>
        </p:nvGraphicFramePr>
        <p:xfrm>
          <a:off x="1082103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361950" imgH="342900" progId="Paint.Picture">
                  <p:embed/>
                </p:oleObj>
              </mc:Choice>
              <mc:Fallback>
                <p:oleObj r:id="rId34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2103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/>
          <p:nvPr/>
        </p:nvGraphicFramePr>
        <p:xfrm>
          <a:off x="857313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361950" imgH="342900" progId="Paint.Picture">
                  <p:embed/>
                </p:oleObj>
              </mc:Choice>
              <mc:Fallback>
                <p:oleObj r:id="rId35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313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22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361950" imgH="342900" progId="Paint.Picture">
                  <p:embed/>
                </p:oleObj>
              </mc:Choice>
              <mc:Fallback>
                <p:oleObj r:id="rId3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/>
          <p:nvPr/>
        </p:nvGraphicFramePr>
        <p:xfrm>
          <a:off x="5596255" y="2634615"/>
          <a:ext cx="4483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447675" imgH="361950" progId="Paint.Picture">
                  <p:embed/>
                </p:oleObj>
              </mc:Choice>
              <mc:Fallback>
                <p:oleObj r:id="rId37" imgW="447675" imgH="361950" progId="Paint.Picture">
                  <p:embed/>
                  <p:pic>
                    <p:nvPicPr>
                      <p:cNvPr id="0" name="Picture 2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596255" y="2634615"/>
                        <a:ext cx="44831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138;p21"/>
          <p:cNvSpPr txBox="1"/>
          <p:nvPr/>
        </p:nvSpPr>
        <p:spPr>
          <a:xfrm>
            <a:off x="5967730" y="2558415"/>
            <a:ext cx="8013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Attack!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 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925976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31782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800492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919037" y="4670316"/>
            <a:ext cx="8518359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317816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273333" y="418405"/>
            <a:ext cx="3645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pic>
        <p:nvPicPr>
          <p:cNvPr id="1026" name="Picture 2" descr="휴먼: 폴 플랫 (Human: Fall Fla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6" y="2335012"/>
            <a:ext cx="3552972" cy="199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3"/>
          <p:cNvGraphicFramePr>
            <a:graphicFrameLocks noGrp="1"/>
          </p:cNvGraphicFramePr>
          <p:nvPr/>
        </p:nvGraphicFramePr>
        <p:xfrm>
          <a:off x="4273333" y="1819922"/>
          <a:ext cx="7649379" cy="4619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8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0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타게임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유사점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개선하고 싶은 점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6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휴먼 폴 플랫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유저들 간의 협동을 통해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사물 혹은 지형을 이용하여 길을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단순히 길을 이동하는 것 뿐만이 아니라 몬스터를 추가 시켜 전투가 가능하게끔 컨텐츠 추가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47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젤다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2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BA9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93941" y="1424748"/>
            <a:ext cx="7396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선정 이유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 유저들 간의 협동 혹은 경쟁을 통해 스테이지를 뚫어 나아가는 게임이라 선정하였습니다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223895A-9282-ED4B-F57D-D7BF2FE7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699"/>
            <a:ext cx="5511053" cy="5511053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06F55D5E-1C0B-30BD-D1FA-B0F31F9D4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18217"/>
              </p:ext>
            </p:extLst>
          </p:nvPr>
        </p:nvGraphicFramePr>
        <p:xfrm>
          <a:off x="6083300" y="1162722"/>
          <a:ext cx="5511053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63476733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99855705"/>
                    </a:ext>
                  </a:extLst>
                </a:gridCol>
                <a:gridCol w="4386729">
                  <a:extLst>
                    <a:ext uri="{9D8B030D-6E8A-4147-A177-3AD203B41FA5}">
                      <a16:colId xmlns:a16="http://schemas.microsoft.com/office/drawing/2014/main" val="386748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문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플레이어들이 함께 다음 스테이지로 갈 수 있는 또 다른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스테이지에서 나타날 몬스터에 대항할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광원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열쇠와 검을 쉽게 찾기 위해 어두운 미궁을 밝히는 용도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몬스터와의 전투에 사용하지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375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게임소개 </a:t>
            </a:r>
            <a:r>
              <a:rPr lang="en-US" altLang="ko-KR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  <a:r>
              <a:rPr lang="ko-KR" altLang="en-US" sz="1200" dirty="0" err="1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잡몹전</a:t>
            </a:r>
            <a:r>
              <a:rPr lang="en-US" altLang="ko-KR" sz="1200" dirty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767FF6-64A5-554C-F5B7-2DBE0680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01270"/>
            <a:ext cx="5173532" cy="517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3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654</Words>
  <Application>Microsoft Office PowerPoint</Application>
  <PresentationFormat>와이드스크린</PresentationFormat>
  <Paragraphs>127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4" baseType="lpstr">
      <vt:lpstr>G마켓 산스 TTF Light</vt:lpstr>
      <vt:lpstr>G마켓 산스 TTF Medium</vt:lpstr>
      <vt:lpstr>넥슨Lv2고딕 Bold</vt:lpstr>
      <vt:lpstr>맑은 고딕</vt:lpstr>
      <vt:lpstr>에스코어 드림 4 Regular</vt:lpstr>
      <vt:lpstr>여기어때 잘난체</vt:lpstr>
      <vt:lpstr>Agency FB</vt:lpstr>
      <vt:lpstr>Arial</vt:lpstr>
      <vt:lpstr>Calibri</vt:lpstr>
      <vt:lpstr>Calibri Light</vt:lpstr>
      <vt:lpstr>Office Theme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23</cp:revision>
  <dcterms:created xsi:type="dcterms:W3CDTF">2020-03-03T05:40:00Z</dcterms:created>
  <dcterms:modified xsi:type="dcterms:W3CDTF">2022-09-22T16:20:04Z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