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69" r:id="rId9"/>
    <p:sldId id="292" r:id="rId10"/>
    <p:sldId id="276" r:id="rId11"/>
    <p:sldId id="290" r:id="rId12"/>
    <p:sldId id="289" r:id="rId13"/>
    <p:sldId id="294" r:id="rId14"/>
    <p:sldId id="277" r:id="rId15"/>
    <p:sldId id="272" r:id="rId16"/>
    <p:sldId id="273" r:id="rId17"/>
    <p:sldId id="271" r:id="rId18"/>
    <p:sldId id="279" r:id="rId19"/>
    <p:sldId id="278" r:id="rId20"/>
    <p:sldId id="29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8BA9AB"/>
    <a:srgbClr val="C3C3C3"/>
    <a:srgbClr val="C8BFE7"/>
    <a:srgbClr val="B1C6C7"/>
    <a:srgbClr val="E9EFEF"/>
    <a:srgbClr val="EAABA4"/>
    <a:srgbClr val="F1C6C1"/>
    <a:srgbClr val="FAC7A0"/>
    <a:srgbClr val="FF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88986" autoAdjust="0"/>
  </p:normalViewPr>
  <p:slideViewPr>
    <p:cSldViewPr snapToGrid="0">
      <p:cViewPr varScale="1">
        <p:scale>
          <a:sx n="83" d="100"/>
          <a:sy n="83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A965E6C-0962-E66B-605D-B4D215F1F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99175"/>
              </p:ext>
            </p:extLst>
          </p:nvPr>
        </p:nvGraphicFramePr>
        <p:xfrm>
          <a:off x="5501640" y="1116690"/>
          <a:ext cx="5989320" cy="523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27">
                  <a:extLst>
                    <a:ext uri="{9D8B030D-6E8A-4147-A177-3AD203B41FA5}">
                      <a16:colId xmlns:a16="http://schemas.microsoft.com/office/drawing/2014/main" val="506835106"/>
                    </a:ext>
                  </a:extLst>
                </a:gridCol>
                <a:gridCol w="4157293">
                  <a:extLst>
                    <a:ext uri="{9D8B030D-6E8A-4147-A177-3AD203B41FA5}">
                      <a16:colId xmlns:a16="http://schemas.microsoft.com/office/drawing/2014/main" val="1879281560"/>
                    </a:ext>
                  </a:extLst>
                </a:gridCol>
              </a:tblGrid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0940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나뭇가지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10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20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76425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150cm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3298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 km/h = 83 cm/s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0972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 km/h = 250 cm/s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05996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Idle,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점프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쏘기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 휘두르기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몽둥이 내려치기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아이템 획득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오브젝트 옮기기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 꽂기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760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83" y="106711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522855" y="1035786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고블린</a:t>
            </a:r>
            <a:endParaRPr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100cm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1km/h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20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4종(Idle,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769610" y="943610"/>
            <a:ext cx="2186305" cy="239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138;p21"/>
          <p:cNvSpPr txBox="1"/>
          <p:nvPr/>
        </p:nvSpPr>
        <p:spPr>
          <a:xfrm>
            <a:off x="8091170" y="1035786"/>
            <a:ext cx="3211195" cy="18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오거</a:t>
            </a:r>
            <a:endParaRPr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200cm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0.7km/h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300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2.5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50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4종(Idle,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298248" y="3743643"/>
            <a:ext cx="1800225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Google Shape;138;p21"/>
          <p:cNvSpPr txBox="1"/>
          <p:nvPr/>
        </p:nvSpPr>
        <p:spPr>
          <a:xfrm>
            <a:off x="8472805" y="3912336"/>
            <a:ext cx="2829560" cy="19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골렘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400cm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0.5km/h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500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  <a:endParaRPr lang="en-US"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5종(Idle,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2,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718185" y="4085590"/>
            <a:ext cx="195707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Google Shape;138;p21"/>
          <p:cNvSpPr txBox="1"/>
          <p:nvPr/>
        </p:nvSpPr>
        <p:spPr>
          <a:xfrm>
            <a:off x="2613025" y="3841851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스켈레톤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160cm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1km/h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150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데미지 : 30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201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닫힌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앞에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다섯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개의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배치되어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39" name="Google Shape;138;p21"/>
          <p:cNvSpPr txBox="1"/>
          <p:nvPr/>
        </p:nvSpPr>
        <p:spPr>
          <a:xfrm>
            <a:off x="4909182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33" name="Google Shape;138;p21"/>
          <p:cNvSpPr txBox="1"/>
          <p:nvPr/>
        </p:nvSpPr>
        <p:spPr>
          <a:xfrm>
            <a:off x="8574081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389802" y="3851692"/>
            <a:ext cx="35292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무기를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사용해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색이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변한다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순서에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맞지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타격할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경우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않는다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484862" y="3882931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모두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열려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스테이지로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진입이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가능해진다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48360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4E8693-EA2C-1EE2-F28F-579BC49D70A8}"/>
              </a:ext>
            </a:extLst>
          </p:cNvPr>
          <p:cNvSpPr>
            <a:spLocks noChangeAspect="1"/>
          </p:cNvSpPr>
          <p:nvPr/>
        </p:nvSpPr>
        <p:spPr>
          <a:xfrm>
            <a:off x="848360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BF600C-C6A6-3103-31BF-E38BEADC3193}"/>
              </a:ext>
            </a:extLst>
          </p:cNvPr>
          <p:cNvSpPr>
            <a:spLocks noChangeAspect="1"/>
          </p:cNvSpPr>
          <p:nvPr/>
        </p:nvSpPr>
        <p:spPr>
          <a:xfrm>
            <a:off x="1270952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4BC748-4CB7-3405-5AA9-0FA2F5895863}"/>
              </a:ext>
            </a:extLst>
          </p:cNvPr>
          <p:cNvSpPr>
            <a:spLocks noChangeAspect="1"/>
          </p:cNvSpPr>
          <p:nvPr/>
        </p:nvSpPr>
        <p:spPr>
          <a:xfrm>
            <a:off x="169671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A59F26-67C7-EAC7-7E34-01773FF9336E}"/>
              </a:ext>
            </a:extLst>
          </p:cNvPr>
          <p:cNvSpPr>
            <a:spLocks noChangeAspect="1"/>
          </p:cNvSpPr>
          <p:nvPr/>
        </p:nvSpPr>
        <p:spPr>
          <a:xfrm>
            <a:off x="2121215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5EB4AF-77FA-AEA5-3D81-46BDEA857B56}"/>
              </a:ext>
            </a:extLst>
          </p:cNvPr>
          <p:cNvSpPr>
            <a:spLocks noChangeAspect="1"/>
          </p:cNvSpPr>
          <p:nvPr/>
        </p:nvSpPr>
        <p:spPr>
          <a:xfrm>
            <a:off x="2547620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6967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5661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7D2320-E458-ECA3-B1FC-67F273080DB9}"/>
              </a:ext>
            </a:extLst>
          </p:cNvPr>
          <p:cNvSpPr/>
          <p:nvPr/>
        </p:nvSpPr>
        <p:spPr>
          <a:xfrm>
            <a:off x="4896484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F630B44-741A-DCBF-EDF0-340C1C77DE5C}"/>
              </a:ext>
            </a:extLst>
          </p:cNvPr>
          <p:cNvSpPr>
            <a:spLocks noChangeAspect="1"/>
          </p:cNvSpPr>
          <p:nvPr/>
        </p:nvSpPr>
        <p:spPr>
          <a:xfrm>
            <a:off x="4896484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A92B43-1F12-279E-6D6B-200F9ADD82BA}"/>
              </a:ext>
            </a:extLst>
          </p:cNvPr>
          <p:cNvSpPr>
            <a:spLocks noChangeAspect="1"/>
          </p:cNvSpPr>
          <p:nvPr/>
        </p:nvSpPr>
        <p:spPr>
          <a:xfrm>
            <a:off x="5319076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06D3A53-A835-384D-A1FF-951F7A55E059}"/>
              </a:ext>
            </a:extLst>
          </p:cNvPr>
          <p:cNvSpPr>
            <a:spLocks noChangeAspect="1"/>
          </p:cNvSpPr>
          <p:nvPr/>
        </p:nvSpPr>
        <p:spPr>
          <a:xfrm>
            <a:off x="5744843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82EDD8-4B9E-87CE-13CE-64C968A2B56D}"/>
              </a:ext>
            </a:extLst>
          </p:cNvPr>
          <p:cNvSpPr>
            <a:spLocks noChangeAspect="1"/>
          </p:cNvSpPr>
          <p:nvPr/>
        </p:nvSpPr>
        <p:spPr>
          <a:xfrm>
            <a:off x="616933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5F25B7-05E4-DEC9-9E7A-795A7988072A}"/>
              </a:ext>
            </a:extLst>
          </p:cNvPr>
          <p:cNvSpPr>
            <a:spLocks noChangeAspect="1"/>
          </p:cNvSpPr>
          <p:nvPr/>
        </p:nvSpPr>
        <p:spPr>
          <a:xfrm>
            <a:off x="6595744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8BFE830-557B-D917-6E3A-A8705E6CCC13}"/>
              </a:ext>
            </a:extLst>
          </p:cNvPr>
          <p:cNvSpPr>
            <a:spLocks noChangeAspect="1"/>
          </p:cNvSpPr>
          <p:nvPr/>
        </p:nvSpPr>
        <p:spPr>
          <a:xfrm>
            <a:off x="5744842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349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B89CDBE-A9DD-D7BD-E595-A46F71C4878B}"/>
              </a:ext>
            </a:extLst>
          </p:cNvPr>
          <p:cNvSpPr/>
          <p:nvPr/>
        </p:nvSpPr>
        <p:spPr>
          <a:xfrm>
            <a:off x="8942066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06EDDAF8-F7DA-4B16-E3B1-508A8DAAFFC5}"/>
              </a:ext>
            </a:extLst>
          </p:cNvPr>
          <p:cNvSpPr>
            <a:spLocks noChangeAspect="1"/>
          </p:cNvSpPr>
          <p:nvPr/>
        </p:nvSpPr>
        <p:spPr>
          <a:xfrm>
            <a:off x="8942065" y="2477806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6A076C6-9088-5240-C794-2EEF4B4DD5EB}"/>
              </a:ext>
            </a:extLst>
          </p:cNvPr>
          <p:cNvSpPr>
            <a:spLocks noChangeAspect="1"/>
          </p:cNvSpPr>
          <p:nvPr/>
        </p:nvSpPr>
        <p:spPr>
          <a:xfrm>
            <a:off x="9364657" y="2475584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452C00D-E127-83B4-FC93-DA0FCEE7F53A}"/>
              </a:ext>
            </a:extLst>
          </p:cNvPr>
          <p:cNvSpPr>
            <a:spLocks noChangeAspect="1"/>
          </p:cNvSpPr>
          <p:nvPr/>
        </p:nvSpPr>
        <p:spPr>
          <a:xfrm>
            <a:off x="9790424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4D36A90-CABE-0C00-3F30-5EF15F8D254A}"/>
              </a:ext>
            </a:extLst>
          </p:cNvPr>
          <p:cNvSpPr>
            <a:spLocks noChangeAspect="1"/>
          </p:cNvSpPr>
          <p:nvPr/>
        </p:nvSpPr>
        <p:spPr>
          <a:xfrm>
            <a:off x="10214920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D5EE71E8-8038-423D-4A8A-719FC76DB8C1}"/>
              </a:ext>
            </a:extLst>
          </p:cNvPr>
          <p:cNvSpPr>
            <a:spLocks noChangeAspect="1"/>
          </p:cNvSpPr>
          <p:nvPr/>
        </p:nvSpPr>
        <p:spPr>
          <a:xfrm>
            <a:off x="10641325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1063F5D7-48A7-60A8-70BD-BE3424A2E028}"/>
              </a:ext>
            </a:extLst>
          </p:cNvPr>
          <p:cNvSpPr>
            <a:spLocks noChangeAspect="1"/>
          </p:cNvSpPr>
          <p:nvPr/>
        </p:nvSpPr>
        <p:spPr>
          <a:xfrm>
            <a:off x="9790423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1D4C1880-52C7-602D-E509-D85EBB183154}"/>
              </a:ext>
            </a:extLst>
          </p:cNvPr>
          <p:cNvSpPr>
            <a:spLocks noChangeAspect="1"/>
          </p:cNvSpPr>
          <p:nvPr/>
        </p:nvSpPr>
        <p:spPr>
          <a:xfrm>
            <a:off x="2586989" y="5851561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0825607-3261-57C7-32D7-DD7DF83F5179}"/>
              </a:ext>
            </a:extLst>
          </p:cNvPr>
          <p:cNvSpPr>
            <a:spLocks noChangeAspect="1"/>
          </p:cNvSpPr>
          <p:nvPr/>
        </p:nvSpPr>
        <p:spPr>
          <a:xfrm>
            <a:off x="4592001" y="5851560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7237682" y="5803900"/>
            <a:ext cx="1220470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1" name="그림 240">
            <a:extLst>
              <a:ext uri="{FF2B5EF4-FFF2-40B4-BE49-F238E27FC236}">
                <a16:creationId xmlns:a16="http://schemas.microsoft.com/office/drawing/2014/main" id="{8B528D8E-153C-7F49-3BEF-EEF3816EF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183">
            <a:off x="5348933" y="2931098"/>
            <a:ext cx="226669" cy="226669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422BB264-E465-FDB5-AF7F-E53605F5AC2F}"/>
              </a:ext>
            </a:extLst>
          </p:cNvPr>
          <p:cNvSpPr txBox="1"/>
          <p:nvPr/>
        </p:nvSpPr>
        <p:spPr>
          <a:xfrm rot="21009536">
            <a:off x="5152911" y="309584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Attack!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B3458F3-68C8-AE28-7751-54CE4E3D8F51}"/>
              </a:ext>
            </a:extLst>
          </p:cNvPr>
          <p:cNvSpPr/>
          <p:nvPr/>
        </p:nvSpPr>
        <p:spPr>
          <a:xfrm>
            <a:off x="10095855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 오브젝트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201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건널 길이 없는 물과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오브젝트들이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놓여져있다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33" name="Google Shape;138;p21"/>
          <p:cNvSpPr txBox="1"/>
          <p:nvPr/>
        </p:nvSpPr>
        <p:spPr>
          <a:xfrm>
            <a:off x="5873110" y="581952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928918" y="3749877"/>
            <a:ext cx="243581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들을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 들고 옮길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458152" y="3749877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물 위에 오브젝트를 올려 두고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그 오브젝트를 밟고 지나갈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48992" y="1361830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6967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5661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349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4536711" y="5851560"/>
            <a:ext cx="1220470" cy="3378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92723D-EB3C-2172-0673-A61C9C024A02}"/>
              </a:ext>
            </a:extLst>
          </p:cNvPr>
          <p:cNvSpPr>
            <a:spLocks noChangeAspect="1"/>
          </p:cNvSpPr>
          <p:nvPr/>
        </p:nvSpPr>
        <p:spPr>
          <a:xfrm>
            <a:off x="754534" y="2538748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720835-E882-9FFB-7862-4FC1848F79D7}"/>
              </a:ext>
            </a:extLst>
          </p:cNvPr>
          <p:cNvSpPr>
            <a:spLocks noChangeAspect="1"/>
          </p:cNvSpPr>
          <p:nvPr/>
        </p:nvSpPr>
        <p:spPr>
          <a:xfrm>
            <a:off x="754534" y="2994240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C3DB-A3C6-1425-EF7C-3E87822C8D77}"/>
              </a:ext>
            </a:extLst>
          </p:cNvPr>
          <p:cNvSpPr>
            <a:spLocks noChangeAspect="1"/>
          </p:cNvSpPr>
          <p:nvPr/>
        </p:nvSpPr>
        <p:spPr>
          <a:xfrm>
            <a:off x="754534" y="3431876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99F77-6484-9FBC-D8D6-D9707AC6A2F1}"/>
              </a:ext>
            </a:extLst>
          </p:cNvPr>
          <p:cNvSpPr/>
          <p:nvPr/>
        </p:nvSpPr>
        <p:spPr>
          <a:xfrm>
            <a:off x="4735193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26AE9-1838-4D23-2CFE-0FF6BA55CE7B}"/>
              </a:ext>
            </a:extLst>
          </p:cNvPr>
          <p:cNvSpPr>
            <a:spLocks noChangeAspect="1"/>
          </p:cNvSpPr>
          <p:nvPr/>
        </p:nvSpPr>
        <p:spPr>
          <a:xfrm>
            <a:off x="4735193" y="253532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207F9-8216-B838-3804-DB15AABC1C8D}"/>
              </a:ext>
            </a:extLst>
          </p:cNvPr>
          <p:cNvSpPr>
            <a:spLocks noChangeAspect="1"/>
          </p:cNvSpPr>
          <p:nvPr/>
        </p:nvSpPr>
        <p:spPr>
          <a:xfrm>
            <a:off x="5577988" y="2690851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439F3-CB5A-D4AD-E5C0-8CD2C5A0D891}"/>
              </a:ext>
            </a:extLst>
          </p:cNvPr>
          <p:cNvSpPr>
            <a:spLocks noChangeAspect="1"/>
          </p:cNvSpPr>
          <p:nvPr/>
        </p:nvSpPr>
        <p:spPr>
          <a:xfrm>
            <a:off x="4735193" y="2990815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73FC65-6852-35AD-9ADC-06FC7A61BA88}"/>
              </a:ext>
            </a:extLst>
          </p:cNvPr>
          <p:cNvSpPr>
            <a:spLocks noChangeAspect="1"/>
          </p:cNvSpPr>
          <p:nvPr/>
        </p:nvSpPr>
        <p:spPr>
          <a:xfrm>
            <a:off x="5648636" y="2962955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70464-EA97-3217-25ED-46C4DD17DD27}"/>
              </a:ext>
            </a:extLst>
          </p:cNvPr>
          <p:cNvSpPr txBox="1"/>
          <p:nvPr/>
        </p:nvSpPr>
        <p:spPr>
          <a:xfrm rot="810935">
            <a:off x="6113397" y="298183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Move!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490F3-8C6F-3BB3-A275-6CB35C1F0F59}"/>
              </a:ext>
            </a:extLst>
          </p:cNvPr>
          <p:cNvSpPr/>
          <p:nvPr/>
        </p:nvSpPr>
        <p:spPr>
          <a:xfrm>
            <a:off x="8809030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536E93-5CC4-8A15-BB0E-4ECB1185F7A8}"/>
              </a:ext>
            </a:extLst>
          </p:cNvPr>
          <p:cNvSpPr>
            <a:spLocks noChangeAspect="1"/>
          </p:cNvSpPr>
          <p:nvPr/>
        </p:nvSpPr>
        <p:spPr>
          <a:xfrm>
            <a:off x="9399241" y="1436379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D38FC6B-B6F7-4961-43DB-1BA77FFFD5EF}"/>
              </a:ext>
            </a:extLst>
          </p:cNvPr>
          <p:cNvSpPr>
            <a:spLocks noChangeAspect="1"/>
          </p:cNvSpPr>
          <p:nvPr/>
        </p:nvSpPr>
        <p:spPr>
          <a:xfrm>
            <a:off x="9847921" y="184687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BE4A919-6E04-54A0-D50B-D377481CC018}"/>
              </a:ext>
            </a:extLst>
          </p:cNvPr>
          <p:cNvSpPr>
            <a:spLocks noChangeAspect="1"/>
          </p:cNvSpPr>
          <p:nvPr/>
        </p:nvSpPr>
        <p:spPr>
          <a:xfrm>
            <a:off x="9898245" y="1897197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6FD215C-70A8-F03A-BE62-20C2B825316C}"/>
              </a:ext>
            </a:extLst>
          </p:cNvPr>
          <p:cNvSpPr>
            <a:spLocks noChangeAspect="1"/>
          </p:cNvSpPr>
          <p:nvPr/>
        </p:nvSpPr>
        <p:spPr>
          <a:xfrm>
            <a:off x="2536985" y="5851560"/>
            <a:ext cx="297652" cy="2976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0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919037" y="855638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/>
          <p:cNvSpPr/>
          <p:nvPr/>
        </p:nvSpPr>
        <p:spPr>
          <a:xfrm>
            <a:off x="3571970" y="224748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17573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71675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25777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79490" y="1730154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3316160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3850925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3128" y="4498934"/>
            <a:ext cx="8518359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| Space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044920" y="2247478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F6CFA2-D6F6-CE31-ED1B-FE7A5AB67A9E}"/>
              </a:ext>
            </a:extLst>
          </p:cNvPr>
          <p:cNvSpPr/>
          <p:nvPr/>
        </p:nvSpPr>
        <p:spPr>
          <a:xfrm>
            <a:off x="4509770" y="3803873"/>
            <a:ext cx="2653030" cy="5040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/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/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/>
          <p:cNvPicPr preferRelativeResize="0"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/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D9D19-506B-5AF8-23DA-A1D0B8C359DC}"/>
              </a:ext>
            </a:extLst>
          </p:cNvPr>
          <p:cNvSpPr txBox="1"/>
          <p:nvPr/>
        </p:nvSpPr>
        <p:spPr>
          <a:xfrm>
            <a:off x="978569" y="1718518"/>
            <a:ext cx="9392315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블렌딩을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하여 애니메이션 사이를 부드럽게 연결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흐르는 물 표현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물리법칙을 활용해 다양한 무기들을 생동감 넘치게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서버를 통해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명의 플레이어가 모여 게임을 진행할 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프레임이 끊기지 않게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일괄 처리를 하여 불필요한 연산 최소화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풀을 사용한 효율적인 메모리 관리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722" y="1513981"/>
            <a:ext cx="535806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74B81-0718-7C9D-8743-47128BA16685}"/>
              </a:ext>
            </a:extLst>
          </p:cNvPr>
          <p:cNvSpPr/>
          <p:nvPr/>
        </p:nvSpPr>
        <p:spPr>
          <a:xfrm>
            <a:off x="715036" y="2874640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4B4D9E-E8E5-82AB-C0A4-A95813D22005}"/>
              </a:ext>
            </a:extLst>
          </p:cNvPr>
          <p:cNvSpPr/>
          <p:nvPr/>
        </p:nvSpPr>
        <p:spPr>
          <a:xfrm>
            <a:off x="6408340" y="2834535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23E1D-8121-CB46-1160-FD2CD7FB610F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65F28-1967-4D3F-5EA0-C23EA451E957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248-FAD2-03B7-617D-78AE1A378E54}"/>
              </a:ext>
            </a:extLst>
          </p:cNvPr>
          <p:cNvSpPr txBox="1"/>
          <p:nvPr/>
        </p:nvSpPr>
        <p:spPr>
          <a:xfrm>
            <a:off x="2942772" y="3359140"/>
            <a:ext cx="2137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무기를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활용한 전투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9FD514-22B6-B019-63B1-E41A0D677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34" y="3816067"/>
            <a:ext cx="572519" cy="572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CD8405-2C60-247F-AD95-DBB4D7D97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86" y="3109398"/>
            <a:ext cx="627087" cy="6270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8FB1B3-8A35-7D1A-E809-0BCEFDB47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1" y="3162016"/>
            <a:ext cx="572519" cy="5725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B552ED-8D92-D8AD-C3A7-C00261FB1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82" y="3290738"/>
            <a:ext cx="967800" cy="96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1FD9D-6365-5F68-7F24-614E13672AE1}"/>
              </a:ext>
            </a:extLst>
          </p:cNvPr>
          <p:cNvSpPr txBox="1"/>
          <p:nvPr/>
        </p:nvSpPr>
        <p:spPr>
          <a:xfrm>
            <a:off x="7838698" y="3370706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오브젝트와 상호작용하여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풀어나가는 퍼즐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48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/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1541" y="1426429"/>
            <a:ext cx="9379018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오브젝트와 상호작용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650868" y="2130834"/>
            <a:ext cx="236474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pic>
        <p:nvPicPr>
          <p:cNvPr id="7" name="그림 6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BA59F07F-05EB-E07A-514C-C052843D3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6" y="1497923"/>
            <a:ext cx="4701988" cy="4701988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44C8933-DA42-734A-2F13-AD96BF44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6348"/>
              </p:ext>
            </p:extLst>
          </p:nvPr>
        </p:nvGraphicFramePr>
        <p:xfrm>
          <a:off x="5882640" y="998390"/>
          <a:ext cx="5694835" cy="5472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290">
                  <a:extLst>
                    <a:ext uri="{9D8B030D-6E8A-4147-A177-3AD203B41FA5}">
                      <a16:colId xmlns:a16="http://schemas.microsoft.com/office/drawing/2014/main" val="2072520874"/>
                    </a:ext>
                  </a:extLst>
                </a:gridCol>
                <a:gridCol w="770097">
                  <a:extLst>
                    <a:ext uri="{9D8B030D-6E8A-4147-A177-3AD203B41FA5}">
                      <a16:colId xmlns:a16="http://schemas.microsoft.com/office/drawing/2014/main" val="1116006431"/>
                    </a:ext>
                  </a:extLst>
                </a:gridCol>
                <a:gridCol w="4645448">
                  <a:extLst>
                    <a:ext uri="{9D8B030D-6E8A-4147-A177-3AD203B41FA5}">
                      <a16:colId xmlns:a16="http://schemas.microsoft.com/office/drawing/2014/main" val="2017002332"/>
                    </a:ext>
                  </a:extLst>
                </a:gridCol>
              </a:tblGrid>
              <a:tr h="78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</a:t>
                      </a:r>
                      <a:r>
                        <a:rPr lang="ko-KR" altLang="en-US" sz="1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통로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30213"/>
                  </a:ext>
                </a:extLst>
              </a:tr>
              <a:tr h="7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또 다른 통로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42797"/>
                  </a:ext>
                </a:extLst>
              </a:tr>
              <a:tr h="7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다음 스테이지에서 나타날 몬스터에 대항할 무기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06062"/>
                  </a:ext>
                </a:extLst>
              </a:tr>
              <a:tr h="994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광원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열쇠와 검을 쉽게 찾기 위해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어두운 미궁을 밝히는 용도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몬스터와의 전투에 사용하지 않음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00686"/>
                  </a:ext>
                </a:extLst>
              </a:tr>
              <a:tr h="7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열쇠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문을 열 수 있는 열쇠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17174"/>
                  </a:ext>
                </a:extLst>
              </a:tr>
              <a:tr h="7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열쇠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문을 열 수 있는 열쇠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12102"/>
                  </a:ext>
                </a:extLst>
              </a:tr>
              <a:tr h="535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915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899" y="260991"/>
            <a:ext cx="788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402C3-8B48-E8FE-94A1-7748C9B253A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9D9E0-4B28-433E-53EC-C5422418BF4A}"/>
              </a:ext>
            </a:extLst>
          </p:cNvPr>
          <p:cNvSpPr txBox="1"/>
          <p:nvPr/>
        </p:nvSpPr>
        <p:spPr>
          <a:xfrm flipH="1">
            <a:off x="741680" y="929592"/>
            <a:ext cx="128016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잡몬전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CE082-24EE-5BE6-5D3C-58121341487B}"/>
              </a:ext>
            </a:extLst>
          </p:cNvPr>
          <p:cNvSpPr txBox="1"/>
          <p:nvPr/>
        </p:nvSpPr>
        <p:spPr>
          <a:xfrm flipH="1">
            <a:off x="6295390" y="929592"/>
            <a:ext cx="128016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보스전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DA37E8-BCCD-C36F-54EB-D828A34D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2" y="1596519"/>
            <a:ext cx="4585447" cy="4585447"/>
          </a:xfrm>
          <a:prstGeom prst="rect">
            <a:avLst/>
          </a:prstGeom>
        </p:spPr>
      </p:pic>
      <p:pic>
        <p:nvPicPr>
          <p:cNvPr id="10" name="그림 9" descr="텍스트, 점수판, 구급 상자이(가) 표시된 사진&#10;&#10;자동 생성된 설명">
            <a:extLst>
              <a:ext uri="{FF2B5EF4-FFF2-40B4-BE49-F238E27FC236}">
                <a16:creationId xmlns:a16="http://schemas.microsoft.com/office/drawing/2014/main" id="{2574396A-1B4D-475B-30B3-86DFC2DB4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23" y="1703360"/>
            <a:ext cx="4666130" cy="46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4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771</Words>
  <Application>Microsoft Office PowerPoint</Application>
  <PresentationFormat>와이드스크린</PresentationFormat>
  <Paragraphs>161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G마켓 산스 TTF Bold</vt:lpstr>
      <vt:lpstr>G마켓 산스 TTF Light</vt:lpstr>
      <vt:lpstr>G마켓 산스 TTF Medium</vt:lpstr>
      <vt:lpstr>HBIOS-SYS</vt:lpstr>
      <vt:lpstr>넥슨Lv2고딕 Bold</vt:lpstr>
      <vt:lpstr>에스코어 드림 4 Regular</vt:lpstr>
      <vt:lpstr>여기어때 잘난체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윤은지(2019184020)</cp:lastModifiedBy>
  <cp:revision>29</cp:revision>
  <dcterms:created xsi:type="dcterms:W3CDTF">2020-03-03T05:40:00Z</dcterms:created>
  <dcterms:modified xsi:type="dcterms:W3CDTF">2022-09-23T15:55:27Z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C3E5A4B06E514CB1A9807BB63F30AB76</vt:lpwstr>
  </property>
  <property fmtid="{D5CDD505-2E9C-101B-9397-08002B2CF9AE}" pid="3" name="KSOProductBuildVer">
    <vt:lpwstr>1033-11.2.0.11306</vt:lpwstr>
  </property>
</Properties>
</file>