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92" r:id="rId11"/>
    <p:sldId id="276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88986" autoAdjust="0"/>
  </p:normalViewPr>
  <p:slideViewPr>
    <p:cSldViewPr snapToGrid="0">
      <p:cViewPr>
        <p:scale>
          <a:sx n="75" d="100"/>
          <a:sy n="75" d="100"/>
        </p:scale>
        <p:origin x="112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jockey.com/detail/autodesk-3ds-max" TargetMode="External"/><Relationship Id="rId2" Type="http://schemas.openxmlformats.org/officeDocument/2006/relationships/hyperlink" Target="https://www.pcworld.com/article/2952172/directx-12-faq-all-about-windows-10s-supercharged-graphics-tech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A37E8-BCCD-C36F-54EB-D828A34D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96519"/>
            <a:ext cx="4585447" cy="4585447"/>
          </a:xfrm>
          <a:prstGeom prst="rect">
            <a:avLst/>
          </a:prstGeom>
        </p:spPr>
      </p:pic>
      <p:pic>
        <p:nvPicPr>
          <p:cNvPr id="10" name="그림 9" descr="텍스트, 점수판, 구급 상자이(가) 표시된 사진&#10;&#10;자동 생성된 설명">
            <a:extLst>
              <a:ext uri="{FF2B5EF4-FFF2-40B4-BE49-F238E27FC236}">
                <a16:creationId xmlns:a16="http://schemas.microsoft.com/office/drawing/2014/main" id="{2574396A-1B4D-475B-30B3-86DFC2DB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3" y="1703360"/>
            <a:ext cx="4666130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57805"/>
              </p:ext>
            </p:extLst>
          </p:nvPr>
        </p:nvGraphicFramePr>
        <p:xfrm>
          <a:off x="5524790" y="1245381"/>
          <a:ext cx="5989320" cy="510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664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4361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311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946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946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3172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7430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675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939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430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124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9427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9427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653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911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2156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6420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911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812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883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883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4109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8367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612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876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8367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952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992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1421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77995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86793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16027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906867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5459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240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9280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812409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812409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812409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93068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93068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635863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93068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706511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71272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66905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457116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905796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956120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B19892-5F16-80B5-06E1-12048FDAE6F1}"/>
              </a:ext>
            </a:extLst>
          </p:cNvPr>
          <p:cNvSpPr txBox="1"/>
          <p:nvPr/>
        </p:nvSpPr>
        <p:spPr>
          <a:xfrm>
            <a:off x="739751" y="1623281"/>
            <a:ext cx="10395609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간이 </a:t>
            </a: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맵에</a:t>
            </a: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 쓰인 이미지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https://github.com/mapeditor/tiled/tree/master/examples/sticker-knight/map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Visual Studio2022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https://visualstudio.microsoft.com/ko/</a:t>
            </a: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DirectX12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2"/>
              </a:rPr>
              <a:t>https://www.pcworld.com/article/2952172/directx-12-faq-all-about-windows-10s-supercharged-graphics-tech.html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3D Max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3"/>
              </a:rPr>
              <a:t>https://www.techjockey.com/detail/autodesk-3ds-max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4"/>
              </a:rPr>
              <a:t>https://github.com/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외 아이콘들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5"/>
              </a:rPr>
              <a:t>https://www.flaticon.com/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316653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665435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94073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25E44-8D91-0F0A-71FC-B57C6499EA27}"/>
              </a:ext>
            </a:extLst>
          </p:cNvPr>
          <p:cNvSpPr txBox="1"/>
          <p:nvPr/>
        </p:nvSpPr>
        <p:spPr>
          <a:xfrm>
            <a:off x="2612708" y="1172044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3751-90FE-C237-42DB-3CF650E80084}"/>
              </a:ext>
            </a:extLst>
          </p:cNvPr>
          <p:cNvSpPr txBox="1"/>
          <p:nvPr/>
        </p:nvSpPr>
        <p:spPr>
          <a:xfrm>
            <a:off x="8292895" y="110624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0.7km/h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2.5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A9463-94A2-F41B-F045-2B34E4DB3524}"/>
              </a:ext>
            </a:extLst>
          </p:cNvPr>
          <p:cNvSpPr txBox="1"/>
          <p:nvPr/>
        </p:nvSpPr>
        <p:spPr>
          <a:xfrm>
            <a:off x="2611086" y="384185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160cm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438B6-8D2A-081B-5D44-28DF125D9E98}"/>
              </a:ext>
            </a:extLst>
          </p:cNvPr>
          <p:cNvSpPr txBox="1"/>
          <p:nvPr/>
        </p:nvSpPr>
        <p:spPr>
          <a:xfrm>
            <a:off x="8335259" y="3841852"/>
            <a:ext cx="338906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400cm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0.5km/h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A59F07F-05EB-E07A-514C-C052843D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1" y="1740992"/>
            <a:ext cx="4046350" cy="4046350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3688"/>
              </p:ext>
            </p:extLst>
          </p:nvPr>
        </p:nvGraphicFramePr>
        <p:xfrm>
          <a:off x="5597392" y="1740993"/>
          <a:ext cx="5766700" cy="4046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40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937549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484611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5145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550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56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442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872</Words>
  <Application>Microsoft Office PowerPoint</Application>
  <PresentationFormat>와이드스크린</PresentationFormat>
  <Paragraphs>166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33</cp:revision>
  <dcterms:created xsi:type="dcterms:W3CDTF">2020-03-03T05:40:00Z</dcterms:created>
  <dcterms:modified xsi:type="dcterms:W3CDTF">2022-09-23T17:38:45Z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