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69" r:id="rId9"/>
    <p:sldId id="292" r:id="rId10"/>
    <p:sldId id="276" r:id="rId11"/>
    <p:sldId id="290" r:id="rId12"/>
    <p:sldId id="289" r:id="rId13"/>
    <p:sldId id="277" r:id="rId14"/>
    <p:sldId id="272" r:id="rId15"/>
    <p:sldId id="273" r:id="rId16"/>
    <p:sldId id="271" r:id="rId17"/>
    <p:sldId id="279" r:id="rId18"/>
    <p:sldId id="278" r:id="rId19"/>
    <p:sldId id="293" r:id="rId20"/>
    <p:sldId id="280" r:id="rId21"/>
    <p:sldId id="28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6C7"/>
    <a:srgbClr val="8BA9AB"/>
    <a:srgbClr val="E9EFEF"/>
    <a:srgbClr val="EAABA4"/>
    <a:srgbClr val="F1C6C1"/>
    <a:srgbClr val="FAC7A0"/>
    <a:srgbClr val="FFDBB7"/>
    <a:srgbClr val="FFCD9B"/>
    <a:srgbClr val="FFE6CC"/>
    <a:srgbClr val="FCD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986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9.bin"/><Relationship Id="rId21" Type="http://schemas.openxmlformats.org/officeDocument/2006/relationships/oleObject" Target="../embeddings/oleObject14.bin"/><Relationship Id="rId34" Type="http://schemas.openxmlformats.org/officeDocument/2006/relationships/oleObject" Target="../embeddings/oleObject26.bin"/><Relationship Id="rId7" Type="http://schemas.openxmlformats.org/officeDocument/2006/relationships/image" Target="../media/image10.wmf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8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4.bin"/><Relationship Id="rId37" Type="http://schemas.openxmlformats.org/officeDocument/2006/relationships/oleObject" Target="../embeddings/oleObject29.bin"/><Relationship Id="rId5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6.bin"/><Relationship Id="rId28" Type="http://schemas.openxmlformats.org/officeDocument/2006/relationships/image" Target="../media/image14.wmf"/><Relationship Id="rId36" Type="http://schemas.openxmlformats.org/officeDocument/2006/relationships/oleObject" Target="../embeddings/oleObject2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2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5.bin"/><Relationship Id="rId27" Type="http://schemas.openxmlformats.org/officeDocument/2006/relationships/oleObject" Target="../embeddings/oleObject20.bin"/><Relationship Id="rId30" Type="http://schemas.openxmlformats.org/officeDocument/2006/relationships/oleObject" Target="../embeddings/oleObject22.bin"/><Relationship Id="rId35" Type="http://schemas.openxmlformats.org/officeDocument/2006/relationships/oleObject" Target="../embeddings/oleObject27.bin"/><Relationship Id="rId8" Type="http://schemas.openxmlformats.org/officeDocument/2006/relationships/image" Target="../media/image11.png"/><Relationship Id="rId3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3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2522855" y="1096746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100cm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1km/h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20</a:t>
            </a:r>
            <a:endParaRPr sz="13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en-US" sz="13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</a:t>
            </a:r>
            <a:r>
              <a:rPr 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4종(Idle,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769610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Google Shape;138;p21"/>
          <p:cNvSpPr txBox="1"/>
          <p:nvPr/>
        </p:nvSpPr>
        <p:spPr>
          <a:xfrm>
            <a:off x="8091170" y="1096746"/>
            <a:ext cx="3211195" cy="185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200cm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0.7km/h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2.5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데미지 : 50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298248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Google Shape;138;p21"/>
          <p:cNvSpPr txBox="1"/>
          <p:nvPr/>
        </p:nvSpPr>
        <p:spPr>
          <a:xfrm>
            <a:off x="8472805" y="3973296"/>
            <a:ext cx="2829560" cy="199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400cm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0.5km/h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100</a:t>
            </a:r>
            <a:endParaRPr lang="en-US"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5종(Idle,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2,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Google Shape;138;p21"/>
          <p:cNvSpPr txBox="1"/>
          <p:nvPr/>
        </p:nvSpPr>
        <p:spPr>
          <a:xfrm>
            <a:off x="2613025" y="3902811"/>
            <a:ext cx="3111500" cy="200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      </a:t>
            </a:r>
            <a:r>
              <a:rPr lang="ko-KR" altLang="en-US" sz="1600" b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sz="1600" b="1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키 : 160cm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이동속도 : 1km/h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체력 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: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1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데미지 : 30</a:t>
            </a:r>
            <a:endParaRPr sz="13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애니메이션 4종(Idle,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3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en-US" sz="120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graphicFrame>
        <p:nvGraphicFramePr>
          <p:cNvPr id="14" name="Object 13"/>
          <p:cNvGraphicFramePr/>
          <p:nvPr/>
        </p:nvGraphicFramePr>
        <p:xfrm>
          <a:off x="786765" y="5812155"/>
          <a:ext cx="4483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7675" imgH="428625" progId="Paint.Picture">
                  <p:embed/>
                </p:oleObj>
              </mc:Choice>
              <mc:Fallback>
                <p:oleObj r:id="rId2" imgW="447675" imgH="428625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6765" y="5812155"/>
                        <a:ext cx="44831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aphicFrame>
        <p:nvGraphicFramePr>
          <p:cNvPr id="22" name="Object 21"/>
          <p:cNvGraphicFramePr/>
          <p:nvPr/>
        </p:nvGraphicFramePr>
        <p:xfrm>
          <a:off x="1770380" y="3002915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1950" imgH="342900" progId="Paint.Picture">
                  <p:embed/>
                </p:oleObj>
              </mc:Choice>
              <mc:Fallback>
                <p:oleObj r:id="rId4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70380" y="3002915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/>
          <p:nvPr/>
        </p:nvGraphicFramePr>
        <p:xfrm>
          <a:off x="2498090" y="585501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61950" imgH="342900" progId="Paint.Picture">
                  <p:embed/>
                </p:oleObj>
              </mc:Choice>
              <mc:Fallback>
                <p:oleObj r:id="rId6" imgW="361950" imgH="342900" progId="Paint.Picture">
                  <p:embed/>
                  <p:pic>
                    <p:nvPicPr>
                      <p:cNvPr id="0" name="Picture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98090" y="585501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Google Shape;138;p21"/>
          <p:cNvSpPr txBox="1"/>
          <p:nvPr/>
        </p:nvSpPr>
        <p:spPr>
          <a:xfrm>
            <a:off x="601345" y="4031615"/>
            <a:ext cx="2698750" cy="85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pic>
        <p:nvPicPr>
          <p:cNvPr id="105" name="Picture 104"/>
          <p:cNvPicPr/>
          <p:nvPr/>
        </p:nvPicPr>
        <p:blipFill>
          <a:blip r:embed="rId8"/>
          <a:stretch>
            <a:fillRect/>
          </a:stretch>
        </p:blipFill>
        <p:spPr>
          <a:xfrm>
            <a:off x="3690620" y="3288665"/>
            <a:ext cx="558800" cy="603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" name="Object 36"/>
          <p:cNvGraphicFramePr/>
          <p:nvPr/>
        </p:nvGraphicFramePr>
        <p:xfrm>
          <a:off x="4732020" y="585501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61950" imgH="342900" progId="Paint.Picture">
                  <p:embed/>
                </p:oleObj>
              </mc:Choice>
              <mc:Fallback>
                <p:oleObj r:id="rId9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2020" y="585501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Google Shape;138;p21"/>
          <p:cNvSpPr txBox="1"/>
          <p:nvPr/>
        </p:nvSpPr>
        <p:spPr>
          <a:xfrm>
            <a:off x="5168900" y="5803900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aphicFrame>
        <p:nvGraphicFramePr>
          <p:cNvPr id="117" name="Object 116"/>
          <p:cNvGraphicFramePr/>
          <p:nvPr/>
        </p:nvGraphicFramePr>
        <p:xfrm>
          <a:off x="691515" y="1425575"/>
          <a:ext cx="245681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352675" imgH="409575" progId="Paint.Picture">
                  <p:embed/>
                </p:oleObj>
              </mc:Choice>
              <mc:Fallback>
                <p:oleObj r:id="rId11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1515" y="1425575"/>
                        <a:ext cx="245681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" name="Object 130"/>
          <p:cNvGraphicFramePr/>
          <p:nvPr/>
        </p:nvGraphicFramePr>
        <p:xfrm>
          <a:off x="7699375" y="5821680"/>
          <a:ext cx="126746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352675" imgH="409575" progId="Paint.Picture">
                  <p:embed/>
                </p:oleObj>
              </mc:Choice>
              <mc:Fallback>
                <p:oleObj r:id="rId13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99375" y="5821680"/>
                        <a:ext cx="1267460" cy="41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" name="Google Shape;138;p21"/>
          <p:cNvSpPr txBox="1"/>
          <p:nvPr/>
        </p:nvSpPr>
        <p:spPr>
          <a:xfrm>
            <a:off x="8966835" y="5803900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맑은 고딕" panose="020B0503020000020004" charset="-127"/>
              <a:ea typeface="맑은 고딕" panose="020B0503020000020004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grpSp>
        <p:nvGrpSpPr>
          <p:cNvPr id="169" name="Group 168"/>
          <p:cNvGrpSpPr/>
          <p:nvPr/>
        </p:nvGrpSpPr>
        <p:grpSpPr>
          <a:xfrm>
            <a:off x="701040" y="2193290"/>
            <a:ext cx="2499360" cy="337820"/>
            <a:chOff x="1104" y="3454"/>
            <a:chExt cx="3936" cy="532"/>
          </a:xfrm>
        </p:grpSpPr>
        <p:graphicFrame>
          <p:nvGraphicFramePr>
            <p:cNvPr id="28" name="Object 27"/>
            <p:cNvGraphicFramePr/>
            <p:nvPr/>
          </p:nvGraphicFramePr>
          <p:xfrm>
            <a:off x="11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61950" imgH="342900" progId="Paint.Picture">
                    <p:embed/>
                  </p:oleObj>
                </mc:Choice>
                <mc:Fallback>
                  <p:oleObj r:id="rId14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Object 160"/>
            <p:cNvGraphicFramePr/>
            <p:nvPr/>
          </p:nvGraphicFramePr>
          <p:xfrm>
            <a:off x="36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361950" imgH="342900" progId="Paint.Picture">
                    <p:embed/>
                  </p:oleObj>
                </mc:Choice>
                <mc:Fallback>
                  <p:oleObj r:id="rId15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162"/>
            <p:cNvGraphicFramePr/>
            <p:nvPr/>
          </p:nvGraphicFramePr>
          <p:xfrm>
            <a:off x="45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61950" imgH="342900" progId="Paint.Picture">
                    <p:embed/>
                  </p:oleObj>
                </mc:Choice>
                <mc:Fallback>
                  <p:oleObj r:id="rId16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Object 164"/>
            <p:cNvGraphicFramePr/>
            <p:nvPr/>
          </p:nvGraphicFramePr>
          <p:xfrm>
            <a:off x="19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361950" imgH="342900" progId="Paint.Picture">
                    <p:embed/>
                  </p:oleObj>
                </mc:Choice>
                <mc:Fallback>
                  <p:oleObj r:id="rId17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" name="Object 166"/>
            <p:cNvGraphicFramePr/>
            <p:nvPr/>
          </p:nvGraphicFramePr>
          <p:xfrm>
            <a:off x="28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61950" imgH="342900" progId="Paint.Picture">
                    <p:embed/>
                  </p:oleObj>
                </mc:Choice>
                <mc:Fallback>
                  <p:oleObj r:id="rId18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8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0" name="Object 169"/>
          <p:cNvGraphicFramePr/>
          <p:nvPr/>
        </p:nvGraphicFramePr>
        <p:xfrm>
          <a:off x="5807710" y="3025775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361950" imgH="342900" progId="Paint.Picture">
                  <p:embed/>
                </p:oleObj>
              </mc:Choice>
              <mc:Fallback>
                <p:oleObj r:id="rId19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7710" y="3025775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Google Shape;138;p21"/>
          <p:cNvSpPr txBox="1"/>
          <p:nvPr/>
        </p:nvSpPr>
        <p:spPr>
          <a:xfrm>
            <a:off x="4615815" y="4031615"/>
            <a:ext cx="291147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graphicFrame>
        <p:nvGraphicFramePr>
          <p:cNvPr id="173" name="Object 172"/>
          <p:cNvGraphicFramePr/>
          <p:nvPr/>
        </p:nvGraphicFramePr>
        <p:xfrm>
          <a:off x="4705985" y="1425575"/>
          <a:ext cx="251015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352675" imgH="409575" progId="Paint.Picture">
                  <p:embed/>
                </p:oleObj>
              </mc:Choice>
              <mc:Fallback>
                <p:oleObj r:id="rId20" imgW="2352675" imgH="409575" progId="Paint.Picture">
                  <p:embed/>
                  <p:pic>
                    <p:nvPicPr>
                      <p:cNvPr id="0" name="Picture 11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05985" y="1425575"/>
                        <a:ext cx="2510155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" name="Group 174"/>
          <p:cNvGrpSpPr/>
          <p:nvPr/>
        </p:nvGrpSpPr>
        <p:grpSpPr>
          <a:xfrm>
            <a:off x="4715510" y="2193290"/>
            <a:ext cx="2499995" cy="337820"/>
            <a:chOff x="1104" y="3454"/>
            <a:chExt cx="3937" cy="532"/>
          </a:xfrm>
        </p:grpSpPr>
        <p:graphicFrame>
          <p:nvGraphicFramePr>
            <p:cNvPr id="176" name="Object 175"/>
            <p:cNvGraphicFramePr/>
            <p:nvPr/>
          </p:nvGraphicFramePr>
          <p:xfrm>
            <a:off x="11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361950" imgH="342900" progId="Paint.Picture">
                    <p:embed/>
                  </p:oleObj>
                </mc:Choice>
                <mc:Fallback>
                  <p:oleObj r:id="rId21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" name="Object 177"/>
            <p:cNvGraphicFramePr/>
            <p:nvPr/>
          </p:nvGraphicFramePr>
          <p:xfrm>
            <a:off x="36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61950" imgH="342900" progId="Paint.Picture">
                    <p:embed/>
                  </p:oleObj>
                </mc:Choice>
                <mc:Fallback>
                  <p:oleObj r:id="rId22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" name="Object 179"/>
            <p:cNvGraphicFramePr/>
            <p:nvPr/>
          </p:nvGraphicFramePr>
          <p:xfrm>
            <a:off x="450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361950" imgH="342900" progId="Paint.Picture">
                    <p:embed/>
                  </p:oleObj>
                </mc:Choice>
                <mc:Fallback>
                  <p:oleObj r:id="rId23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0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Object 181"/>
            <p:cNvGraphicFramePr/>
            <p:nvPr/>
          </p:nvGraphicFramePr>
          <p:xfrm>
            <a:off x="1954" y="3454"/>
            <a:ext cx="537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361950" imgH="342900" progId="Paint.Picture">
                    <p:embed/>
                  </p:oleObj>
                </mc:Choice>
                <mc:Fallback>
                  <p:oleObj r:id="rId24" imgW="361950" imgH="342900" progId="Paint.Picture">
                    <p:embed/>
                    <p:pic>
                      <p:nvPicPr>
                        <p:cNvPr id="0" name="Picture 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54" y="3454"/>
                          <a:ext cx="537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6" name="Object 185"/>
          <p:cNvGraphicFramePr/>
          <p:nvPr/>
        </p:nvGraphicFramePr>
        <p:xfrm>
          <a:off x="9662795" y="3152140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5" imgW="361950" imgH="342900" progId="Paint.Picture">
                  <p:embed/>
                </p:oleObj>
              </mc:Choice>
              <mc:Fallback>
                <p:oleObj r:id="rId25" imgW="361950" imgH="342900" progId="Paint.Picture">
                  <p:embed/>
                  <p:pic>
                    <p:nvPicPr>
                      <p:cNvPr id="0" name="Picture 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62795" y="3152140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Google Shape;138;p21"/>
          <p:cNvSpPr txBox="1"/>
          <p:nvPr/>
        </p:nvSpPr>
        <p:spPr>
          <a:xfrm>
            <a:off x="8525510" y="4031615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>
                <a:latin typeface="맑은 고딕" panose="020B0503020000020004" charset="-127"/>
                <a:ea typeface="맑은 고딕" panose="020B0503020000020004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pic>
        <p:nvPicPr>
          <p:cNvPr id="202" name="Picture 201"/>
          <p:cNvPicPr/>
          <p:nvPr/>
        </p:nvPicPr>
        <p:blipFill>
          <a:blip r:embed="rId8"/>
          <a:stretch>
            <a:fillRect/>
          </a:stretch>
        </p:blipFill>
        <p:spPr>
          <a:xfrm>
            <a:off x="7940040" y="3288665"/>
            <a:ext cx="558800" cy="603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03" name="Object 202"/>
          <p:cNvGraphicFramePr/>
          <p:nvPr/>
        </p:nvGraphicFramePr>
        <p:xfrm>
          <a:off x="578421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361950" imgH="342900" progId="Paint.Picture">
                  <p:embed/>
                </p:oleObj>
              </mc:Choice>
              <mc:Fallback>
                <p:oleObj r:id="rId26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421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" name="Object 204"/>
          <p:cNvGraphicFramePr/>
          <p:nvPr/>
        </p:nvGraphicFramePr>
        <p:xfrm>
          <a:off x="8572500" y="1419860"/>
          <a:ext cx="92456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7" imgW="923925" imgH="600075" progId="Paint.Picture">
                  <p:embed/>
                </p:oleObj>
              </mc:Choice>
              <mc:Fallback>
                <p:oleObj r:id="rId27" imgW="923925" imgH="600075" progId="Paint.Picture">
                  <p:embed/>
                  <p:pic>
                    <p:nvPicPr>
                      <p:cNvPr id="0" name="Picture 20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572500" y="1419860"/>
                        <a:ext cx="92456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" name="Object 208"/>
          <p:cNvGraphicFramePr/>
          <p:nvPr/>
        </p:nvGraphicFramePr>
        <p:xfrm>
          <a:off x="10259060" y="1425575"/>
          <a:ext cx="924560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9" imgW="923925" imgH="600075" progId="Paint.Picture">
                  <p:embed/>
                </p:oleObj>
              </mc:Choice>
              <mc:Fallback>
                <p:oleObj r:id="rId29" imgW="923925" imgH="600075" progId="Paint.Picture">
                  <p:embed/>
                  <p:pic>
                    <p:nvPicPr>
                      <p:cNvPr id="0" name="Picture 20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259060" y="1425575"/>
                        <a:ext cx="924560" cy="60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" name="Object 210"/>
          <p:cNvGraphicFramePr/>
          <p:nvPr/>
        </p:nvGraphicFramePr>
        <p:xfrm>
          <a:off x="8602345" y="218725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361950" imgH="342900" progId="Paint.Picture">
                  <p:embed/>
                </p:oleObj>
              </mc:Choice>
              <mc:Fallback>
                <p:oleObj r:id="rId30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02345" y="218725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" name="Object 212"/>
          <p:cNvGraphicFramePr/>
          <p:nvPr/>
        </p:nvGraphicFramePr>
        <p:xfrm>
          <a:off x="913511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1" imgW="361950" imgH="342900" progId="Paint.Picture">
                  <p:embed/>
                </p:oleObj>
              </mc:Choice>
              <mc:Fallback>
                <p:oleObj r:id="rId31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3511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" name="Object 214"/>
          <p:cNvGraphicFramePr/>
          <p:nvPr/>
        </p:nvGraphicFramePr>
        <p:xfrm>
          <a:off x="969708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361950" imgH="342900" progId="Paint.Picture">
                  <p:embed/>
                </p:oleObj>
              </mc:Choice>
              <mc:Fallback>
                <p:oleObj r:id="rId32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9708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" name="Object 216"/>
          <p:cNvGraphicFramePr/>
          <p:nvPr/>
        </p:nvGraphicFramePr>
        <p:xfrm>
          <a:off x="1025906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3" imgW="361950" imgH="342900" progId="Paint.Picture">
                  <p:embed/>
                </p:oleObj>
              </mc:Choice>
              <mc:Fallback>
                <p:oleObj r:id="rId33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5906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Object 218"/>
          <p:cNvGraphicFramePr/>
          <p:nvPr/>
        </p:nvGraphicFramePr>
        <p:xfrm>
          <a:off x="10821035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361950" imgH="342900" progId="Paint.Picture">
                  <p:embed/>
                </p:oleObj>
              </mc:Choice>
              <mc:Fallback>
                <p:oleObj r:id="rId34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821035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" name="Object 220"/>
          <p:cNvGraphicFramePr/>
          <p:nvPr/>
        </p:nvGraphicFramePr>
        <p:xfrm>
          <a:off x="8573135" y="2187258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5" imgW="361950" imgH="342900" progId="Paint.Picture">
                  <p:embed/>
                </p:oleObj>
              </mc:Choice>
              <mc:Fallback>
                <p:oleObj r:id="rId35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73135" y="2187258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" name="Object 222"/>
          <p:cNvGraphicFramePr/>
          <p:nvPr/>
        </p:nvGraphicFramePr>
        <p:xfrm>
          <a:off x="9135110" y="2192973"/>
          <a:ext cx="361950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361950" imgH="342900" progId="Paint.Picture">
                  <p:embed/>
                </p:oleObj>
              </mc:Choice>
              <mc:Fallback>
                <p:oleObj r:id="rId36" imgW="361950" imgH="342900" progId="Paint.Picture">
                  <p:embed/>
                  <p:pic>
                    <p:nvPicPr>
                      <p:cNvPr id="0" name="Picture 3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35110" y="2192973"/>
                        <a:ext cx="361950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ct 226"/>
          <p:cNvGraphicFramePr/>
          <p:nvPr/>
        </p:nvGraphicFramePr>
        <p:xfrm>
          <a:off x="5596255" y="2634615"/>
          <a:ext cx="44831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7" imgW="447675" imgH="361950" progId="Paint.Picture">
                  <p:embed/>
                </p:oleObj>
              </mc:Choice>
              <mc:Fallback>
                <p:oleObj r:id="rId37" imgW="447675" imgH="361950" progId="Paint.Picture">
                  <p:embed/>
                  <p:pic>
                    <p:nvPicPr>
                      <p:cNvPr id="0" name="Picture 22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596255" y="2634615"/>
                        <a:ext cx="448310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Google Shape;138;p21"/>
          <p:cNvSpPr txBox="1"/>
          <p:nvPr/>
        </p:nvSpPr>
        <p:spPr>
          <a:xfrm>
            <a:off x="5967730" y="2558415"/>
            <a:ext cx="8013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gency FB" panose="020B0503020202020204" charset="0"/>
                <a:ea typeface="맑은 고딕" panose="020B0503020000020004" charset="-127"/>
                <a:cs typeface="Agency FB" panose="020B0503020202020204" charset="0"/>
                <a:sym typeface="맑은 고딕" panose="020B0503020000020004" charset="-127"/>
              </a:rPr>
              <a:t>Attack!</a:t>
            </a:r>
            <a:endParaRPr sz="1400">
              <a:latin typeface="Agency FB" panose="020B0503020202020204" charset="0"/>
              <a:ea typeface="맑은 고딕" panose="020B0503020000020004" charset="-127"/>
              <a:cs typeface="Agency FB" panose="020B0503020202020204" charset="0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gency FB" panose="020B0503020202020204" charset="0"/>
                <a:ea typeface="맑은 고딕" panose="020B0503020000020004" charset="-127"/>
                <a:cs typeface="Agency FB" panose="020B0503020202020204" charset="0"/>
                <a:sym typeface="맑은 고딕" panose="020B0503020000020004" charset="-127"/>
              </a:rPr>
              <a:t> </a:t>
            </a:r>
            <a:endParaRPr sz="1400">
              <a:latin typeface="Agency FB" panose="020B0503020202020204" charset="0"/>
              <a:ea typeface="맑은 고딕" panose="020B0503020000020004" charset="-127"/>
              <a:cs typeface="Agency FB" panose="020B0503020202020204" charset="0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45516" y="1553986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38820" y="1513881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328945-B1F3-304F-660B-23D086F7428A}"/>
              </a:ext>
            </a:extLst>
          </p:cNvPr>
          <p:cNvSpPr/>
          <p:nvPr/>
        </p:nvSpPr>
        <p:spPr>
          <a:xfrm>
            <a:off x="745516" y="4132024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B64EEFA-E370-F2BA-7621-F5BBA3FB0E3C}"/>
              </a:ext>
            </a:extLst>
          </p:cNvPr>
          <p:cNvSpPr/>
          <p:nvPr/>
        </p:nvSpPr>
        <p:spPr>
          <a:xfrm>
            <a:off x="6438820" y="4091919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542873" y="2172247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무기의 다양성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14" y="2495413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66" y="1788744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1" y="1841362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3" y="1778299"/>
            <a:ext cx="1271163" cy="12711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8106150" y="2161598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즐거운 퍼즐 요소</a:t>
            </a: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 </a:t>
            </a:r>
            <a:r>
              <a:rPr lang="ko-KR" altLang="en-US"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57211" y="2750576"/>
            <a:ext cx="5477577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pic>
        <p:nvPicPr>
          <p:cNvPr id="2" name="그림 1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1223895A-9282-ED4B-F57D-D7BF2FE7D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022699"/>
            <a:ext cx="5511053" cy="5511053"/>
          </a:xfrm>
          <a:prstGeom prst="rect">
            <a:avLst/>
          </a:prstGeom>
        </p:spPr>
      </p:pic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06F55D5E-1C0B-30BD-D1FA-B0F31F9D4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218217"/>
              </p:ext>
            </p:extLst>
          </p:nvPr>
        </p:nvGraphicFramePr>
        <p:xfrm>
          <a:off x="6083300" y="1162722"/>
          <a:ext cx="5511053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63476733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399855705"/>
                    </a:ext>
                  </a:extLst>
                </a:gridCol>
                <a:gridCol w="4386729">
                  <a:extLst>
                    <a:ext uri="{9D8B030D-6E8A-4147-A177-3AD203B41FA5}">
                      <a16:colId xmlns:a16="http://schemas.microsoft.com/office/drawing/2014/main" val="386748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초록 문 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플레이어들이 함께 다음 스테이지로 갈 수 있는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650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빨강 문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플레이어들이 함께 다음 스테이지로 갈 수 있는 또 다른 통로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검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스테이지에서 나타날 몬스터에 대항할 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광원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열쇠와 검을 쉽게 찾기 위해 어두운 미궁을 밝히는 용도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몬스터와의 전투에 사용하지 않음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6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초록 열쇠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초록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빨강 열쇠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빨강 문을 열 수 있는 열쇠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9375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899" y="260991"/>
            <a:ext cx="78880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</a:t>
            </a:r>
            <a:r>
              <a:rPr lang="ko-KR" altLang="en-US" sz="2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  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6402C3-8B48-E8FE-94A1-7748C9B253A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7168EE8-6D94-C7A0-15CD-6333F221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472" y="1685652"/>
            <a:ext cx="4718834" cy="4718834"/>
          </a:xfrm>
          <a:prstGeom prst="rect">
            <a:avLst/>
          </a:prstGeom>
        </p:spPr>
      </p:pic>
      <p:pic>
        <p:nvPicPr>
          <p:cNvPr id="3" name="그림 2" descr="텍스트, 점수판이(가) 표시된 사진&#10;&#10;자동 생성된 설명">
            <a:extLst>
              <a:ext uri="{FF2B5EF4-FFF2-40B4-BE49-F238E27FC236}">
                <a16:creationId xmlns:a16="http://schemas.microsoft.com/office/drawing/2014/main" id="{96EB2A59-1DB7-4246-9765-E80FEAFAF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46" y="1685652"/>
            <a:ext cx="4374907" cy="4735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B11331-7128-3E98-E1D0-4B50F2BF288E}"/>
              </a:ext>
            </a:extLst>
          </p:cNvPr>
          <p:cNvSpPr txBox="1"/>
          <p:nvPr/>
        </p:nvSpPr>
        <p:spPr>
          <a:xfrm>
            <a:off x="802472" y="1186327"/>
            <a:ext cx="20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잡몹과의</a:t>
            </a:r>
            <a:r>
              <a:rPr lang="ko-KR" altLang="en-US" dirty="0"/>
              <a:t> 전투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A09D7-41AB-181E-6FC9-AF4CE6158C42}"/>
              </a:ext>
            </a:extLst>
          </p:cNvPr>
          <p:cNvSpPr txBox="1"/>
          <p:nvPr/>
        </p:nvSpPr>
        <p:spPr>
          <a:xfrm>
            <a:off x="6508246" y="1186327"/>
            <a:ext cx="205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보스몹과의</a:t>
            </a:r>
            <a:r>
              <a:rPr lang="ko-KR" altLang="en-US" dirty="0"/>
              <a:t> 전투</a:t>
            </a:r>
          </a:p>
        </p:txBody>
      </p:sp>
    </p:spTree>
    <p:extLst>
      <p:ext uri="{BB962C8B-B14F-4D97-AF65-F5344CB8AC3E}">
        <p14:creationId xmlns:p14="http://schemas.microsoft.com/office/powerpoint/2010/main" val="2419748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653</Words>
  <Application>Microsoft Office PowerPoint</Application>
  <PresentationFormat>와이드스크린</PresentationFormat>
  <Paragraphs>128</Paragraphs>
  <Slides>22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5" baseType="lpstr">
      <vt:lpstr>G마켓 산스 TTF Bold</vt:lpstr>
      <vt:lpstr>G마켓 산스 TTF Light</vt:lpstr>
      <vt:lpstr>G마켓 산스 TTF Medium</vt:lpstr>
      <vt:lpstr>넥슨Lv2고딕 Bold</vt:lpstr>
      <vt:lpstr>맑은 고딕</vt:lpstr>
      <vt:lpstr>에스코어 드림 4 Regular</vt:lpstr>
      <vt:lpstr>여기어때 잘난체</vt:lpstr>
      <vt:lpstr>Agency FB</vt:lpstr>
      <vt:lpstr>Arial</vt:lpstr>
      <vt:lpstr>Calibri</vt:lpstr>
      <vt:lpstr>Calibri Light</vt:lpstr>
      <vt:lpstr>Office Theme</vt:lpstr>
      <vt:lpstr>Bitmap 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윤은지(2019184020)</cp:lastModifiedBy>
  <cp:revision>26</cp:revision>
  <dcterms:created xsi:type="dcterms:W3CDTF">2020-03-03T05:40:00Z</dcterms:created>
  <dcterms:modified xsi:type="dcterms:W3CDTF">2022-09-23T10:57:58Z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