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69" r:id="rId9"/>
    <p:sldId id="292" r:id="rId10"/>
    <p:sldId id="276" r:id="rId11"/>
    <p:sldId id="290" r:id="rId12"/>
    <p:sldId id="289" r:id="rId13"/>
    <p:sldId id="294" r:id="rId14"/>
    <p:sldId id="277" r:id="rId15"/>
    <p:sldId id="272" r:id="rId16"/>
    <p:sldId id="273" r:id="rId17"/>
    <p:sldId id="271" r:id="rId18"/>
    <p:sldId id="279" r:id="rId19"/>
    <p:sldId id="278" r:id="rId20"/>
    <p:sldId id="29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8BA9AB"/>
    <a:srgbClr val="C3C3C3"/>
    <a:srgbClr val="C8BFE7"/>
    <a:srgbClr val="B1C6C7"/>
    <a:srgbClr val="E9EFEF"/>
    <a:srgbClr val="EAABA4"/>
    <a:srgbClr val="F1C6C1"/>
    <a:srgbClr val="FAC7A0"/>
    <a:srgbClr val="F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88986" autoAdjust="0"/>
  </p:normalViewPr>
  <p:slideViewPr>
    <p:cSldViewPr snapToGrid="0">
      <p:cViewPr varScale="1">
        <p:scale>
          <a:sx n="86" d="100"/>
          <a:sy n="86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4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965E6C-0962-E66B-605D-B4D215F1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99175"/>
              </p:ext>
            </p:extLst>
          </p:nvPr>
        </p:nvGraphicFramePr>
        <p:xfrm>
          <a:off x="5501640" y="1116690"/>
          <a:ext cx="5989320" cy="5235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27">
                  <a:extLst>
                    <a:ext uri="{9D8B030D-6E8A-4147-A177-3AD203B41FA5}">
                      <a16:colId xmlns:a16="http://schemas.microsoft.com/office/drawing/2014/main" val="506835106"/>
                    </a:ext>
                  </a:extLst>
                </a:gridCol>
                <a:gridCol w="4157293">
                  <a:extLst>
                    <a:ext uri="{9D8B030D-6E8A-4147-A177-3AD203B41FA5}">
                      <a16:colId xmlns:a16="http://schemas.microsoft.com/office/drawing/2014/main" val="1879281560"/>
                    </a:ext>
                  </a:extLst>
                </a:gridCol>
              </a:tblGrid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0940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나뭇가지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10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20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76425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150cm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298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 km/h = 83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972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 km/h = 250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05996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Idle,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점프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 휘두르기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몽둥이 내려치기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아이템 획득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오브젝트 옮기기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76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522855" y="1035786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610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38;p21"/>
          <p:cNvSpPr txBox="1"/>
          <p:nvPr/>
        </p:nvSpPr>
        <p:spPr>
          <a:xfrm>
            <a:off x="8091170" y="1035786"/>
            <a:ext cx="3211195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200cm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0.7km/h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2.5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50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298248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138;p21"/>
          <p:cNvSpPr txBox="1"/>
          <p:nvPr/>
        </p:nvSpPr>
        <p:spPr>
          <a:xfrm>
            <a:off x="8472805" y="3912336"/>
            <a:ext cx="2829560" cy="19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400cm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0.5km/h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  <a:endParaRPr lang="en-US"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5종(Idle,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2,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138;p21"/>
          <p:cNvSpPr txBox="1"/>
          <p:nvPr/>
        </p:nvSpPr>
        <p:spPr>
          <a:xfrm>
            <a:off x="2613025" y="3841851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160cm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데미지 : 30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39" name="Google Shape;138;p21"/>
          <p:cNvSpPr txBox="1"/>
          <p:nvPr/>
        </p:nvSpPr>
        <p:spPr>
          <a:xfrm>
            <a:off x="4909182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33" name="Google Shape;138;p21"/>
          <p:cNvSpPr txBox="1"/>
          <p:nvPr/>
        </p:nvSpPr>
        <p:spPr>
          <a:xfrm>
            <a:off x="8574081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389802" y="3851692"/>
            <a:ext cx="35292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84862" y="3882931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360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E8693-EA2C-1EE2-F28F-579BC49D70A8}"/>
              </a:ext>
            </a:extLst>
          </p:cNvPr>
          <p:cNvSpPr>
            <a:spLocks noChangeAspect="1"/>
          </p:cNvSpPr>
          <p:nvPr/>
        </p:nvSpPr>
        <p:spPr>
          <a:xfrm>
            <a:off x="848360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BF600C-C6A6-3103-31BF-E38BEADC3193}"/>
              </a:ext>
            </a:extLst>
          </p:cNvPr>
          <p:cNvSpPr>
            <a:spLocks noChangeAspect="1"/>
          </p:cNvSpPr>
          <p:nvPr/>
        </p:nvSpPr>
        <p:spPr>
          <a:xfrm>
            <a:off x="1270952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4BC748-4CB7-3405-5AA9-0FA2F5895863}"/>
              </a:ext>
            </a:extLst>
          </p:cNvPr>
          <p:cNvSpPr>
            <a:spLocks noChangeAspect="1"/>
          </p:cNvSpPr>
          <p:nvPr/>
        </p:nvSpPr>
        <p:spPr>
          <a:xfrm>
            <a:off x="169671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A59F26-67C7-EAC7-7E34-01773FF9336E}"/>
              </a:ext>
            </a:extLst>
          </p:cNvPr>
          <p:cNvSpPr>
            <a:spLocks noChangeAspect="1"/>
          </p:cNvSpPr>
          <p:nvPr/>
        </p:nvSpPr>
        <p:spPr>
          <a:xfrm>
            <a:off x="2121215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5EB4AF-77FA-AEA5-3D81-46BDEA857B56}"/>
              </a:ext>
            </a:extLst>
          </p:cNvPr>
          <p:cNvSpPr>
            <a:spLocks noChangeAspect="1"/>
          </p:cNvSpPr>
          <p:nvPr/>
        </p:nvSpPr>
        <p:spPr>
          <a:xfrm>
            <a:off x="2547620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D2320-E458-ECA3-B1FC-67F273080DB9}"/>
              </a:ext>
            </a:extLst>
          </p:cNvPr>
          <p:cNvSpPr/>
          <p:nvPr/>
        </p:nvSpPr>
        <p:spPr>
          <a:xfrm>
            <a:off x="4896484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630B44-741A-DCBF-EDF0-340C1C77DE5C}"/>
              </a:ext>
            </a:extLst>
          </p:cNvPr>
          <p:cNvSpPr>
            <a:spLocks noChangeAspect="1"/>
          </p:cNvSpPr>
          <p:nvPr/>
        </p:nvSpPr>
        <p:spPr>
          <a:xfrm>
            <a:off x="4896484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A92B43-1F12-279E-6D6B-200F9ADD82BA}"/>
              </a:ext>
            </a:extLst>
          </p:cNvPr>
          <p:cNvSpPr>
            <a:spLocks noChangeAspect="1"/>
          </p:cNvSpPr>
          <p:nvPr/>
        </p:nvSpPr>
        <p:spPr>
          <a:xfrm>
            <a:off x="5319076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6D3A53-A835-384D-A1FF-951F7A55E059}"/>
              </a:ext>
            </a:extLst>
          </p:cNvPr>
          <p:cNvSpPr>
            <a:spLocks noChangeAspect="1"/>
          </p:cNvSpPr>
          <p:nvPr/>
        </p:nvSpPr>
        <p:spPr>
          <a:xfrm>
            <a:off x="5744843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82EDD8-4B9E-87CE-13CE-64C968A2B56D}"/>
              </a:ext>
            </a:extLst>
          </p:cNvPr>
          <p:cNvSpPr>
            <a:spLocks noChangeAspect="1"/>
          </p:cNvSpPr>
          <p:nvPr/>
        </p:nvSpPr>
        <p:spPr>
          <a:xfrm>
            <a:off x="616933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5F25B7-05E4-DEC9-9E7A-795A7988072A}"/>
              </a:ext>
            </a:extLst>
          </p:cNvPr>
          <p:cNvSpPr>
            <a:spLocks noChangeAspect="1"/>
          </p:cNvSpPr>
          <p:nvPr/>
        </p:nvSpPr>
        <p:spPr>
          <a:xfrm>
            <a:off x="6595744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8BFE830-557B-D917-6E3A-A8705E6CCC13}"/>
              </a:ext>
            </a:extLst>
          </p:cNvPr>
          <p:cNvSpPr>
            <a:spLocks noChangeAspect="1"/>
          </p:cNvSpPr>
          <p:nvPr/>
        </p:nvSpPr>
        <p:spPr>
          <a:xfrm>
            <a:off x="5744842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B89CDBE-A9DD-D7BD-E595-A46F71C4878B}"/>
              </a:ext>
            </a:extLst>
          </p:cNvPr>
          <p:cNvSpPr/>
          <p:nvPr/>
        </p:nvSpPr>
        <p:spPr>
          <a:xfrm>
            <a:off x="8942066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6EDDAF8-F7DA-4B16-E3B1-508A8DAAFFC5}"/>
              </a:ext>
            </a:extLst>
          </p:cNvPr>
          <p:cNvSpPr>
            <a:spLocks noChangeAspect="1"/>
          </p:cNvSpPr>
          <p:nvPr/>
        </p:nvSpPr>
        <p:spPr>
          <a:xfrm>
            <a:off x="8942065" y="2477806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6A076C6-9088-5240-C794-2EEF4B4DD5EB}"/>
              </a:ext>
            </a:extLst>
          </p:cNvPr>
          <p:cNvSpPr>
            <a:spLocks noChangeAspect="1"/>
          </p:cNvSpPr>
          <p:nvPr/>
        </p:nvSpPr>
        <p:spPr>
          <a:xfrm>
            <a:off x="9364657" y="2475584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452C00D-E127-83B4-FC93-DA0FCEE7F53A}"/>
              </a:ext>
            </a:extLst>
          </p:cNvPr>
          <p:cNvSpPr>
            <a:spLocks noChangeAspect="1"/>
          </p:cNvSpPr>
          <p:nvPr/>
        </p:nvSpPr>
        <p:spPr>
          <a:xfrm>
            <a:off x="9790424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4D36A90-CABE-0C00-3F30-5EF15F8D254A}"/>
              </a:ext>
            </a:extLst>
          </p:cNvPr>
          <p:cNvSpPr>
            <a:spLocks noChangeAspect="1"/>
          </p:cNvSpPr>
          <p:nvPr/>
        </p:nvSpPr>
        <p:spPr>
          <a:xfrm>
            <a:off x="10214920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5EE71E8-8038-423D-4A8A-719FC76DB8C1}"/>
              </a:ext>
            </a:extLst>
          </p:cNvPr>
          <p:cNvSpPr>
            <a:spLocks noChangeAspect="1"/>
          </p:cNvSpPr>
          <p:nvPr/>
        </p:nvSpPr>
        <p:spPr>
          <a:xfrm>
            <a:off x="10641325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1063F5D7-48A7-60A8-70BD-BE3424A2E028}"/>
              </a:ext>
            </a:extLst>
          </p:cNvPr>
          <p:cNvSpPr>
            <a:spLocks noChangeAspect="1"/>
          </p:cNvSpPr>
          <p:nvPr/>
        </p:nvSpPr>
        <p:spPr>
          <a:xfrm>
            <a:off x="979042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1D4C1880-52C7-602D-E509-D85EBB183154}"/>
              </a:ext>
            </a:extLst>
          </p:cNvPr>
          <p:cNvSpPr>
            <a:spLocks noChangeAspect="1"/>
          </p:cNvSpPr>
          <p:nvPr/>
        </p:nvSpPr>
        <p:spPr>
          <a:xfrm>
            <a:off x="2586989" y="5851561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0825607-3261-57C7-32D7-DD7DF83F5179}"/>
              </a:ext>
            </a:extLst>
          </p:cNvPr>
          <p:cNvSpPr>
            <a:spLocks noChangeAspect="1"/>
          </p:cNvSpPr>
          <p:nvPr/>
        </p:nvSpPr>
        <p:spPr>
          <a:xfrm>
            <a:off x="4592001" y="5851560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7237682" y="5803900"/>
            <a:ext cx="1220470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8B528D8E-153C-7F49-3BEF-EEF3816E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183">
            <a:off x="5348933" y="2931098"/>
            <a:ext cx="226669" cy="22666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22BB264-E465-FDB5-AF7F-E53605F5AC2F}"/>
              </a:ext>
            </a:extLst>
          </p:cNvPr>
          <p:cNvSpPr txBox="1"/>
          <p:nvPr/>
        </p:nvSpPr>
        <p:spPr>
          <a:xfrm rot="21009536">
            <a:off x="5152911" y="309584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Attack!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B3458F3-68C8-AE28-7751-54CE4E3D8F51}"/>
              </a:ext>
            </a:extLst>
          </p:cNvPr>
          <p:cNvSpPr/>
          <p:nvPr/>
        </p:nvSpPr>
        <p:spPr>
          <a:xfrm>
            <a:off x="10095855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 오브젝트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건널 길이 없는 물과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오브젝트들이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놓여져있다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33" name="Google Shape;138;p21"/>
          <p:cNvSpPr txBox="1"/>
          <p:nvPr/>
        </p:nvSpPr>
        <p:spPr>
          <a:xfrm>
            <a:off x="5873110" y="581952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928918" y="3749877"/>
            <a:ext cx="243581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들을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 들고 옮길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58152" y="3749877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물 위에 오브젝트를 올려 두고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그 오브젝트를 밟고 지나갈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992" y="1361830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4536711" y="5851560"/>
            <a:ext cx="1220470" cy="3378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2723D-EB3C-2172-0673-A61C9C024A02}"/>
              </a:ext>
            </a:extLst>
          </p:cNvPr>
          <p:cNvSpPr>
            <a:spLocks noChangeAspect="1"/>
          </p:cNvSpPr>
          <p:nvPr/>
        </p:nvSpPr>
        <p:spPr>
          <a:xfrm>
            <a:off x="754534" y="2538748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20835-E882-9FFB-7862-4FC1848F79D7}"/>
              </a:ext>
            </a:extLst>
          </p:cNvPr>
          <p:cNvSpPr>
            <a:spLocks noChangeAspect="1"/>
          </p:cNvSpPr>
          <p:nvPr/>
        </p:nvSpPr>
        <p:spPr>
          <a:xfrm>
            <a:off x="754534" y="2994240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C3DB-A3C6-1425-EF7C-3E87822C8D77}"/>
              </a:ext>
            </a:extLst>
          </p:cNvPr>
          <p:cNvSpPr>
            <a:spLocks noChangeAspect="1"/>
          </p:cNvSpPr>
          <p:nvPr/>
        </p:nvSpPr>
        <p:spPr>
          <a:xfrm>
            <a:off x="754534" y="3431876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99F77-6484-9FBC-D8D6-D9707AC6A2F1}"/>
              </a:ext>
            </a:extLst>
          </p:cNvPr>
          <p:cNvSpPr/>
          <p:nvPr/>
        </p:nvSpPr>
        <p:spPr>
          <a:xfrm>
            <a:off x="4735193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26AE9-1838-4D23-2CFE-0FF6BA55CE7B}"/>
              </a:ext>
            </a:extLst>
          </p:cNvPr>
          <p:cNvSpPr>
            <a:spLocks noChangeAspect="1"/>
          </p:cNvSpPr>
          <p:nvPr/>
        </p:nvSpPr>
        <p:spPr>
          <a:xfrm>
            <a:off x="4735193" y="253532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207F9-8216-B838-3804-DB15AABC1C8D}"/>
              </a:ext>
            </a:extLst>
          </p:cNvPr>
          <p:cNvSpPr>
            <a:spLocks noChangeAspect="1"/>
          </p:cNvSpPr>
          <p:nvPr/>
        </p:nvSpPr>
        <p:spPr>
          <a:xfrm>
            <a:off x="5577988" y="2690851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439F3-CB5A-D4AD-E5C0-8CD2C5A0D891}"/>
              </a:ext>
            </a:extLst>
          </p:cNvPr>
          <p:cNvSpPr>
            <a:spLocks noChangeAspect="1"/>
          </p:cNvSpPr>
          <p:nvPr/>
        </p:nvSpPr>
        <p:spPr>
          <a:xfrm>
            <a:off x="4735193" y="2990815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73FC65-6852-35AD-9ADC-06FC7A61BA88}"/>
              </a:ext>
            </a:extLst>
          </p:cNvPr>
          <p:cNvSpPr>
            <a:spLocks noChangeAspect="1"/>
          </p:cNvSpPr>
          <p:nvPr/>
        </p:nvSpPr>
        <p:spPr>
          <a:xfrm>
            <a:off x="5648636" y="2962955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70464-EA97-3217-25ED-46C4DD17DD27}"/>
              </a:ext>
            </a:extLst>
          </p:cNvPr>
          <p:cNvSpPr txBox="1"/>
          <p:nvPr/>
        </p:nvSpPr>
        <p:spPr>
          <a:xfrm rot="810935">
            <a:off x="6113397" y="298183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Move!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490F3-8C6F-3BB3-A275-6CB35C1F0F59}"/>
              </a:ext>
            </a:extLst>
          </p:cNvPr>
          <p:cNvSpPr/>
          <p:nvPr/>
        </p:nvSpPr>
        <p:spPr>
          <a:xfrm>
            <a:off x="8809030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536E93-5CC4-8A15-BB0E-4ECB1185F7A8}"/>
              </a:ext>
            </a:extLst>
          </p:cNvPr>
          <p:cNvSpPr>
            <a:spLocks noChangeAspect="1"/>
          </p:cNvSpPr>
          <p:nvPr/>
        </p:nvSpPr>
        <p:spPr>
          <a:xfrm>
            <a:off x="9399241" y="1436379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38FC6B-B6F7-4961-43DB-1BA77FFFD5EF}"/>
              </a:ext>
            </a:extLst>
          </p:cNvPr>
          <p:cNvSpPr>
            <a:spLocks noChangeAspect="1"/>
          </p:cNvSpPr>
          <p:nvPr/>
        </p:nvSpPr>
        <p:spPr>
          <a:xfrm>
            <a:off x="9847921" y="184687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BE4A919-6E04-54A0-D50B-D377481CC018}"/>
              </a:ext>
            </a:extLst>
          </p:cNvPr>
          <p:cNvSpPr>
            <a:spLocks noChangeAspect="1"/>
          </p:cNvSpPr>
          <p:nvPr/>
        </p:nvSpPr>
        <p:spPr>
          <a:xfrm>
            <a:off x="9898245" y="1897197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6FD215C-70A8-F03A-BE62-20C2B825316C}"/>
              </a:ext>
            </a:extLst>
          </p:cNvPr>
          <p:cNvSpPr>
            <a:spLocks noChangeAspect="1"/>
          </p:cNvSpPr>
          <p:nvPr/>
        </p:nvSpPr>
        <p:spPr>
          <a:xfrm>
            <a:off x="2536985" y="5851560"/>
            <a:ext cx="297652" cy="297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풀을 사용한 효율적인 메모리 관리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15036" y="2874640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08340" y="2834535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942772" y="335914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무기를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활용한 전투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34" y="3816067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86" y="3109398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" y="3162016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2" y="3290738"/>
            <a:ext cx="967800" cy="96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7838698" y="3370706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오브젝트와 상호작용하여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풀어나가는 퍼즐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오브젝트와 상호작용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2" name="그림 1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1223895A-9282-ED4B-F57D-D7BF2FE7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7" y="1335442"/>
            <a:ext cx="4777740" cy="4777740"/>
          </a:xfrm>
          <a:prstGeom prst="rect">
            <a:avLst/>
          </a:prstGeom>
        </p:spPr>
      </p:pic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06F55D5E-1C0B-30BD-D1FA-B0F31F9D4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70821"/>
              </p:ext>
            </p:extLst>
          </p:nvPr>
        </p:nvGraphicFramePr>
        <p:xfrm>
          <a:off x="5699760" y="1875255"/>
          <a:ext cx="5907293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328">
                  <a:extLst>
                    <a:ext uri="{9D8B030D-6E8A-4147-A177-3AD203B41FA5}">
                      <a16:colId xmlns:a16="http://schemas.microsoft.com/office/drawing/2014/main" val="2634767336"/>
                    </a:ext>
                  </a:extLst>
                </a:gridCol>
                <a:gridCol w="1041432">
                  <a:extLst>
                    <a:ext uri="{9D8B030D-6E8A-4147-A177-3AD203B41FA5}">
                      <a16:colId xmlns:a16="http://schemas.microsoft.com/office/drawing/2014/main" val="399855705"/>
                    </a:ext>
                  </a:extLst>
                </a:gridCol>
                <a:gridCol w="4525533">
                  <a:extLst>
                    <a:ext uri="{9D8B030D-6E8A-4147-A177-3AD203B41FA5}">
                      <a16:colId xmlns:a16="http://schemas.microsoft.com/office/drawing/2014/main" val="386748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5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또 다른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4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다음 스테이지에서 나타날 몬스터에 대항할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5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광원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열쇠와 검을 쉽게 찾기 위해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어두운 미궁을 밝히는 용도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몬스터와의 전투에 사용하지 않음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76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열쇠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문을 열 수 있는 열쇠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열쇠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16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문을 열 수 있는 열쇠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93752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5665A3A-4BDC-4AC6-3656-0F5364E6A4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538" b="65181" l="31924" r="41856"/>
                    </a14:imgEffect>
                  </a14:imgLayer>
                </a14:imgProps>
              </a:ext>
            </a:extLst>
          </a:blip>
          <a:srcRect l="30682" t="45333" r="56902" b="32614"/>
          <a:stretch/>
        </p:blipFill>
        <p:spPr>
          <a:xfrm>
            <a:off x="5569134" y="5573487"/>
            <a:ext cx="627011" cy="626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62031-D59E-9E91-D6B4-EF50F3B8D963}"/>
              </a:ext>
            </a:extLst>
          </p:cNvPr>
          <p:cNvSpPr txBox="1"/>
          <p:nvPr/>
        </p:nvSpPr>
        <p:spPr>
          <a:xfrm>
            <a:off x="6196145" y="571742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899" y="260991"/>
            <a:ext cx="788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402C3-8B48-E8FE-94A1-7748C9B253A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168EE8-6D94-C7A0-15CD-6333F221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79" y="1609966"/>
            <a:ext cx="4561903" cy="4561903"/>
          </a:xfrm>
          <a:prstGeom prst="rect">
            <a:avLst/>
          </a:prstGeom>
        </p:spPr>
      </p:pic>
      <p:pic>
        <p:nvPicPr>
          <p:cNvPr id="2" name="그림 1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23772E01-C434-64D1-7868-A2CAD74F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84" y="1609966"/>
            <a:ext cx="4289547" cy="4642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99D9E0-4B28-433E-53EC-C5422418BF4A}"/>
              </a:ext>
            </a:extLst>
          </p:cNvPr>
          <p:cNvSpPr txBox="1"/>
          <p:nvPr/>
        </p:nvSpPr>
        <p:spPr>
          <a:xfrm flipH="1">
            <a:off x="74168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잡몬전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CE082-24EE-5BE6-5D3C-58121341487B}"/>
              </a:ext>
            </a:extLst>
          </p:cNvPr>
          <p:cNvSpPr txBox="1"/>
          <p:nvPr/>
        </p:nvSpPr>
        <p:spPr>
          <a:xfrm flipH="1">
            <a:off x="629539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보스전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74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770</Words>
  <Application>Microsoft Office PowerPoint</Application>
  <PresentationFormat>와이드스크린</PresentationFormat>
  <Paragraphs>159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HBIOS-SYS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Kim SunA</cp:lastModifiedBy>
  <cp:revision>28</cp:revision>
  <dcterms:created xsi:type="dcterms:W3CDTF">2020-03-03T05:40:00Z</dcterms:created>
  <dcterms:modified xsi:type="dcterms:W3CDTF">2022-09-23T15:45:12Z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