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76" r:id="rId11"/>
    <p:sldId id="289" r:id="rId12"/>
    <p:sldId id="294" r:id="rId13"/>
    <p:sldId id="277" r:id="rId14"/>
    <p:sldId id="272" r:id="rId15"/>
    <p:sldId id="273" r:id="rId16"/>
    <p:sldId id="271" r:id="rId17"/>
    <p:sldId id="279" r:id="rId18"/>
    <p:sldId id="278" r:id="rId19"/>
    <p:sldId id="29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9175"/>
              </p:ext>
            </p:extLst>
          </p:nvPr>
        </p:nvGraphicFramePr>
        <p:xfrm>
          <a:off x="5501640" y="1116690"/>
          <a:ext cx="5989320" cy="56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3898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848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3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483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2709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6967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212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476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8964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8964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190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448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1693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5957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448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420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420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3646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7904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149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413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7904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489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529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0958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28918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58152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992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754534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754534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754534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35193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35193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577988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35193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648636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13397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09030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399241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847921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898245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3578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3578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0.7km/h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50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1233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84185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162"/>
              </p:ext>
            </p:extLst>
          </p:nvPr>
        </p:nvGraphicFramePr>
        <p:xfrm>
          <a:off x="5882640" y="998390"/>
          <a:ext cx="5766700" cy="5347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770097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645448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465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994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  <p:pic>
        <p:nvPicPr>
          <p:cNvPr id="3" name="그림 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CB35ECB7-5355-2988-601A-B33D49CF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8" y="1075765"/>
            <a:ext cx="5144760" cy="5144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761</Words>
  <Application>Microsoft Office PowerPoint</Application>
  <PresentationFormat>와이드스크린</PresentationFormat>
  <Paragraphs>157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32</cp:revision>
  <dcterms:created xsi:type="dcterms:W3CDTF">2020-03-03T05:40:00Z</dcterms:created>
  <dcterms:modified xsi:type="dcterms:W3CDTF">2022-09-23T16:39:20Z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