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B9D2D-9DE8-4BAC-516C-73E5D860C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409BD-0760-2216-F3DC-3065238CE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64E61-1D09-A032-BF7C-F6B585FD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1397C-DE6E-01BD-DD69-F4F99E08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46A0B-2B9E-6520-C1EF-99CA0635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86FB9-1516-7340-5290-DE6048B5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F6720-D768-6F99-801D-46FBC8634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3AB9E-D15A-A745-0970-C4B68B77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C2FA5-DBAE-7108-7997-AAF3246E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68EC7-2636-E83E-9E9A-E7BC6110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5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136855-9BC2-4283-20B4-285F85715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1603D-2B59-140B-B4F7-3DE889AE1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197E1-ABD5-15F2-190C-FFEDFB6E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63CA0-FEC1-FB16-9313-2D5C5063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7B2E0-7E5D-92E5-71E9-74ACA15C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1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33644-A667-A885-D81F-E0A180CF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D815F-315F-3834-E28F-E363ADB7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0B72E-5998-C68B-057E-6202DE82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BC6DD-9491-E665-DC14-CC6FD230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8647C-1C12-743B-4C70-33E253D7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3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ABFA2-7A2A-1DB5-1ADA-D46C1D62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539DE-626C-7FAF-47D4-87DE6988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62333-F80C-5798-C3B5-07A813E3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B7FF8-AB35-6563-1794-77F08DE2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013F3-4CD7-16DC-A9C7-FB132D54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9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4F3EC-B91C-6428-109E-534D28BE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F4715-D04B-7A35-ACFD-71C836383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71128-9BED-5BCB-06CB-5BC5FF968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806E11-3270-6B60-E42D-2BE0F79F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968E0-A65C-762E-7C86-DF1EC29D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B94A1-F89E-E0FD-7204-0E95BC6C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6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5596C-0977-671E-BF81-1B64D3F6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7BB784-FF5A-A806-0DBD-9AB5F2715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61039-88BF-68C4-C529-D11C7DD50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D874EC-4BC6-1F53-A3BD-C7EB617FE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CDCB0-1CE1-9D4D-0BAF-B46334FE8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BA027E-4A66-CC0B-8447-C94ECDD7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B85789-6267-5754-1C75-DF4B5B60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F7260A-E975-E9CE-128B-A98C4E50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9312-F25E-EA31-606F-88C8B43C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2BC6D-623A-27B1-4A44-B95FEA37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3D161D-9C34-92BB-8918-5FC7DF32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C5370-CED5-31AE-9514-06F01E65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2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F2C6B5-23DE-D3A0-80AD-8F69362A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CCC1C-43E3-0140-C4F4-5341E10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DC409-424E-1570-E9A6-E3D3D18C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0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2BE95-B9AF-AB54-6DAF-C16D181D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905BC-EC65-2ADF-8F8A-CE9159CB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07B038-7318-E298-503B-D29B6C3AD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0AFB6-0CE6-F886-6EF9-4EA289AE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EDBD-D5B4-2BD7-FE27-141D823C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719A8-78EB-4DA0-A9C7-340F91CB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707CF-9A21-E8DB-DCBB-B43E7649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06FC9A-F18C-9AA6-DE37-1C616A8E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33FCC7-917C-B38F-5ADD-5912BA615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B23BF-809B-ED47-C53A-0A3F4799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B7A7D-20EE-4135-B692-21A676DF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0BE24-55E8-7F02-7F00-00F980D5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88244B-D541-B4C6-2BA3-2C89A361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D413B-1C68-DBB2-9026-4266F72C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EC1E1-A0A6-72B7-56B4-326C8F9F9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D2B1-F926-4531-B32A-AF725D47B4C1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BDFCE-31F3-A389-2291-77018662B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8E519-88BF-0877-95B6-0E00C17C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6CE2-0F85-40E5-803D-87EC41F3B5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3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unjoh0421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E4F50-2808-330B-54D4-93D53AE5D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 SW</a:t>
            </a:r>
            <a:r>
              <a:rPr lang="ko-KR" altLang="en-US" dirty="0"/>
              <a:t> 전시회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E8AE0-0F33-6A98-9082-61C653A30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err="1"/>
              <a:t>아두이노와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언어를 이용한 자율주행자동차</a:t>
            </a:r>
            <a:endParaRPr lang="en-US" altLang="ko-KR" dirty="0"/>
          </a:p>
          <a:p>
            <a:r>
              <a:rPr lang="en-US" altLang="ko-KR" dirty="0"/>
              <a:t>2022.11.21 ~ 2022.11.25</a:t>
            </a:r>
          </a:p>
          <a:p>
            <a:endParaRPr lang="en-US" altLang="ko-KR" dirty="0"/>
          </a:p>
          <a:p>
            <a:pPr algn="r"/>
            <a:r>
              <a:rPr lang="en-US" altLang="ko-KR" dirty="0"/>
              <a:t>EUNJU OH</a:t>
            </a:r>
          </a:p>
          <a:p>
            <a:pPr algn="r"/>
            <a:r>
              <a:rPr lang="en-US" altLang="ko-KR" dirty="0"/>
              <a:t>Email : </a:t>
            </a:r>
            <a:r>
              <a:rPr lang="en-US" altLang="ko-KR" dirty="0">
                <a:hlinkClick r:id="rId2"/>
              </a:rPr>
              <a:t>eunjoh0421@gmail.com</a:t>
            </a:r>
            <a:endParaRPr lang="en-US" altLang="ko-KR" dirty="0"/>
          </a:p>
          <a:p>
            <a:pPr algn="r"/>
            <a:r>
              <a:rPr lang="en-US" altLang="ko-KR" dirty="0" err="1"/>
              <a:t>Github</a:t>
            </a:r>
            <a:r>
              <a:rPr lang="en-US" altLang="ko-KR" dirty="0"/>
              <a:t> : eunjoh@github.com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75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5E0C4-CCE5-00F0-9394-9B0B21762E0A}"/>
              </a:ext>
            </a:extLst>
          </p:cNvPr>
          <p:cNvSpPr txBox="1"/>
          <p:nvPr/>
        </p:nvSpPr>
        <p:spPr>
          <a:xfrm>
            <a:off x="628073" y="1276242"/>
            <a:ext cx="6096000" cy="4753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  <a:tabLst>
                <a:tab pos="91440" algn="l"/>
              </a:tabLs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자율주행 자동차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  <a:tabLst>
                <a:tab pos="91440" algn="l"/>
              </a:tabLs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플랫폼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C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개발 도구 및 기술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내부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풀업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사용하여 디지털 신호 입력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자동차의 기능들 추가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진행상황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78740" algn="l"/>
              </a:tabLs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자동차와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아두이노의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기본 기능들에 대해서 공부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9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2022 SW 전시회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SW 전시회</dc:title>
  <dc:creator>오은주</dc:creator>
  <cp:lastModifiedBy>오은주</cp:lastModifiedBy>
  <cp:revision>1</cp:revision>
  <dcterms:created xsi:type="dcterms:W3CDTF">2022-07-20T09:17:13Z</dcterms:created>
  <dcterms:modified xsi:type="dcterms:W3CDTF">2022-07-20T09:24:53Z</dcterms:modified>
</cp:coreProperties>
</file>