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88" r:id="rId4"/>
    <p:sldId id="289" r:id="rId5"/>
    <p:sldId id="279" r:id="rId6"/>
    <p:sldId id="283" r:id="rId7"/>
  </p:sldIdLst>
  <p:sldSz cx="9144000" cy="5143500" type="screen16x9"/>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04" autoAdjust="0"/>
  </p:normalViewPr>
  <p:slideViewPr>
    <p:cSldViewPr>
      <p:cViewPr varScale="1">
        <p:scale>
          <a:sx n="110" d="100"/>
          <a:sy n="110" d="100"/>
        </p:scale>
        <p:origin x="658" y="62"/>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4EB83-FDBB-4625-B2B9-A0F6A2EBDFD6}" type="datetimeFigureOut">
              <a:rPr lang="zh-CN" altLang="en-US" smtClean="0"/>
              <a:pPr/>
              <a:t>2019/6/26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8D8E6-C8C7-4110-94EE-507477E36C0B}" type="slidenum">
              <a:rPr lang="zh-CN" altLang="en-US" smtClean="0"/>
              <a:pPr/>
              <a:t>‹#›</a:t>
            </a:fld>
            <a:endParaRPr lang="zh-CN" altLang="en-US"/>
          </a:p>
        </p:txBody>
      </p:sp>
    </p:spTree>
    <p:extLst>
      <p:ext uri="{BB962C8B-B14F-4D97-AF65-F5344CB8AC3E}">
        <p14:creationId xmlns:p14="http://schemas.microsoft.com/office/powerpoint/2010/main" val="122499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pPr/>
              <a:t>1</a:t>
            </a:fld>
            <a:endParaRPr lang="zh-CN" altLang="en-US"/>
          </a:p>
        </p:txBody>
      </p:sp>
    </p:spTree>
    <p:extLst>
      <p:ext uri="{BB962C8B-B14F-4D97-AF65-F5344CB8AC3E}">
        <p14:creationId xmlns:p14="http://schemas.microsoft.com/office/powerpoint/2010/main" val="355428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pPr/>
              <a:t>2</a:t>
            </a:fld>
            <a:endParaRPr lang="zh-CN" altLang="en-US"/>
          </a:p>
        </p:txBody>
      </p:sp>
    </p:spTree>
    <p:extLst>
      <p:ext uri="{BB962C8B-B14F-4D97-AF65-F5344CB8AC3E}">
        <p14:creationId xmlns:p14="http://schemas.microsoft.com/office/powerpoint/2010/main" val="250809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pPr/>
              <a:t>3</a:t>
            </a:fld>
            <a:endParaRPr lang="zh-CN" altLang="en-US"/>
          </a:p>
        </p:txBody>
      </p:sp>
    </p:spTree>
    <p:extLst>
      <p:ext uri="{BB962C8B-B14F-4D97-AF65-F5344CB8AC3E}">
        <p14:creationId xmlns:p14="http://schemas.microsoft.com/office/powerpoint/2010/main" val="257271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pPr/>
              <a:t>4</a:t>
            </a:fld>
            <a:endParaRPr lang="zh-CN" altLang="en-US"/>
          </a:p>
        </p:txBody>
      </p:sp>
    </p:spTree>
    <p:extLst>
      <p:ext uri="{BB962C8B-B14F-4D97-AF65-F5344CB8AC3E}">
        <p14:creationId xmlns:p14="http://schemas.microsoft.com/office/powerpoint/2010/main" val="3454390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pPr/>
              <a:t>5</a:t>
            </a:fld>
            <a:endParaRPr lang="zh-CN" altLang="en-US"/>
          </a:p>
        </p:txBody>
      </p:sp>
    </p:spTree>
    <p:extLst>
      <p:ext uri="{BB962C8B-B14F-4D97-AF65-F5344CB8AC3E}">
        <p14:creationId xmlns:p14="http://schemas.microsoft.com/office/powerpoint/2010/main" val="249303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pPr/>
              <a:t>6</a:t>
            </a:fld>
            <a:endParaRPr lang="zh-CN" altLang="en-US"/>
          </a:p>
        </p:txBody>
      </p:sp>
    </p:spTree>
    <p:extLst>
      <p:ext uri="{BB962C8B-B14F-4D97-AF65-F5344CB8AC3E}">
        <p14:creationId xmlns:p14="http://schemas.microsoft.com/office/powerpoint/2010/main" val="137906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9248" y="195486"/>
            <a:ext cx="3250704" cy="395637"/>
          </a:xfrm>
        </p:spPr>
        <p:txBody>
          <a:bodyPr>
            <a:normAutofit/>
          </a:bodyPr>
          <a:lstStyle>
            <a:lvl1pPr algn="l">
              <a:defRPr sz="2000"/>
            </a:lvl1pPr>
          </a:lstStyle>
          <a:p>
            <a:r>
              <a:rPr lang="zh-CN" altLang="en-US" smtClean="0"/>
              <a:t>单击此处编辑母版标题样式</a:t>
            </a:r>
            <a:endParaRPr lang="zh-CN" altLang="en-US"/>
          </a:p>
        </p:txBody>
      </p:sp>
      <p:sp>
        <p:nvSpPr>
          <p:cNvPr id="7" name="矩形 6"/>
          <p:cNvSpPr/>
          <p:nvPr userDrawn="1"/>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897462" y="608534"/>
            <a:ext cx="83550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2019/6/26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3" y="4752528"/>
            <a:ext cx="9173443" cy="411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0329" y="1131591"/>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30329" y="1131591"/>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5400000">
            <a:off x="1954241" y="2093165"/>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030329" y="2797628"/>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30329" y="3054740"/>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0"/>
          <p:cNvSpPr>
            <a:spLocks noChangeArrowheads="1"/>
          </p:cNvSpPr>
          <p:nvPr/>
        </p:nvSpPr>
        <p:spPr bwMode="auto">
          <a:xfrm>
            <a:off x="4499992" y="1707654"/>
            <a:ext cx="326852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defTabSz="685800"/>
            <a:r>
              <a:rPr lang="en-US" altLang="zh-CN" sz="6000" dirty="0" smtClean="0">
                <a:solidFill>
                  <a:schemeClr val="accent1"/>
                </a:solidFill>
                <a:latin typeface="Agency FB" pitchFamily="34" charset="0"/>
              </a:rPr>
              <a:t>Home system</a:t>
            </a:r>
            <a:endParaRPr lang="zh-CN" altLang="zh-CN" sz="6000" dirty="0">
              <a:solidFill>
                <a:schemeClr val="accent1"/>
              </a:solidFill>
            </a:endParaRPr>
          </a:p>
        </p:txBody>
      </p:sp>
      <p:cxnSp>
        <p:nvCxnSpPr>
          <p:cNvPr id="26" name="直接连接符 25"/>
          <p:cNvCxnSpPr/>
          <p:nvPr/>
        </p:nvCxnSpPr>
        <p:spPr>
          <a:xfrm>
            <a:off x="7092280" y="4083919"/>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902475" y="4083919"/>
            <a:ext cx="0" cy="23896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97393" y="4083918"/>
            <a:ext cx="600164" cy="253916"/>
          </a:xfrm>
          <a:prstGeom prst="rect">
            <a:avLst/>
          </a:prstGeom>
          <a:noFill/>
        </p:spPr>
        <p:txBody>
          <a:bodyPr wrap="none" lIns="68580" tIns="34290" rIns="68580" bIns="34290" rtlCol="0">
            <a:spAutoFit/>
          </a:bodyPr>
          <a:lstStyle/>
          <a:p>
            <a:r>
              <a:rPr lang="ko-KR" altLang="en-US" sz="1200" dirty="0" smtClean="0">
                <a:solidFill>
                  <a:schemeClr val="tx1">
                    <a:lumMod val="75000"/>
                    <a:lumOff val="25000"/>
                  </a:schemeClr>
                </a:solidFill>
                <a:latin typeface="方正兰亭中黑_GBK" panose="02000000000000000000" pitchFamily="2" charset="-122"/>
                <a:ea typeface="方正兰亭中黑_GBK" panose="02000000000000000000" pitchFamily="2" charset="-122"/>
              </a:rPr>
              <a:t>이은정</a:t>
            </a:r>
            <a:endParaRPr lang="zh-CN" altLang="en-US" sz="1200" dirty="0">
              <a:solidFill>
                <a:schemeClr val="tx1">
                  <a:lumMod val="75000"/>
                  <a:lumOff val="25000"/>
                </a:schemeClr>
              </a:solidFill>
              <a:latin typeface="方正兰亭中黑_GBK" panose="02000000000000000000" pitchFamily="2" charset="-122"/>
              <a:ea typeface="方正兰亭中黑_GBK" panose="02000000000000000000" pitchFamily="2" charset="-122"/>
            </a:endParaRPr>
          </a:p>
        </p:txBody>
      </p:sp>
      <p:sp>
        <p:nvSpPr>
          <p:cNvPr id="31" name="TextBox 30"/>
          <p:cNvSpPr txBox="1"/>
          <p:nvPr/>
        </p:nvSpPr>
        <p:spPr>
          <a:xfrm>
            <a:off x="7960553" y="4083918"/>
            <a:ext cx="600164" cy="253916"/>
          </a:xfrm>
          <a:prstGeom prst="rect">
            <a:avLst/>
          </a:prstGeom>
          <a:noFill/>
        </p:spPr>
        <p:txBody>
          <a:bodyPr wrap="none" lIns="68580" tIns="34290" rIns="68580" bIns="34290" rtlCol="0">
            <a:spAutoFit/>
          </a:bodyPr>
          <a:lstStyle/>
          <a:p>
            <a:r>
              <a:rPr lang="ko-KR" altLang="en-US" sz="1200" dirty="0" err="1" smtClean="0">
                <a:solidFill>
                  <a:schemeClr val="tx1">
                    <a:lumMod val="75000"/>
                    <a:lumOff val="25000"/>
                  </a:schemeClr>
                </a:solidFill>
                <a:latin typeface="方正兰亭中黑_GBK" panose="02000000000000000000" pitchFamily="2" charset="-122"/>
                <a:ea typeface="方正兰亭中黑_GBK" panose="02000000000000000000" pitchFamily="2" charset="-122"/>
              </a:rPr>
              <a:t>배인아</a:t>
            </a:r>
            <a:endParaRPr lang="zh-CN" altLang="en-US" sz="1200" dirty="0">
              <a:solidFill>
                <a:schemeClr val="tx1">
                  <a:lumMod val="75000"/>
                  <a:lumOff val="25000"/>
                </a:schemeClr>
              </a:solidFill>
              <a:latin typeface="方正兰亭中黑_GBK" panose="02000000000000000000" pitchFamily="2" charset="-122"/>
              <a:ea typeface="方正兰亭中黑_GBK" panose="02000000000000000000" pitchFamily="2" charset="-122"/>
            </a:endParaRPr>
          </a:p>
        </p:txBody>
      </p:sp>
      <p:sp>
        <p:nvSpPr>
          <p:cNvPr id="24" name="TextBox 23"/>
          <p:cNvSpPr txBox="1"/>
          <p:nvPr/>
        </p:nvSpPr>
        <p:spPr>
          <a:xfrm>
            <a:off x="683568" y="1505565"/>
            <a:ext cx="111248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8800" dirty="0" smtClean="0">
                <a:solidFill>
                  <a:schemeClr val="accent1">
                    <a:lumMod val="75000"/>
                  </a:schemeClr>
                </a:solidFill>
              </a:rPr>
              <a:t>IOT</a:t>
            </a:r>
            <a:endParaRPr lang="zh-CN" altLang="en-US" sz="8800" dirty="0">
              <a:solidFill>
                <a:schemeClr val="accent1">
                  <a:lumMod val="75000"/>
                </a:schemeClr>
              </a:solidFill>
            </a:endParaRPr>
          </a:p>
        </p:txBody>
      </p:sp>
      <p:sp>
        <p:nvSpPr>
          <p:cNvPr id="23" name="Freeform 7"/>
          <p:cNvSpPr>
            <a:spLocks/>
          </p:cNvSpPr>
          <p:nvPr/>
        </p:nvSpPr>
        <p:spPr bwMode="auto">
          <a:xfrm rot="18900000">
            <a:off x="3567338" y="2048408"/>
            <a:ext cx="363340" cy="363928"/>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68571" tIns="34285" rIns="68571" bIns="3428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400734"/>
      </p:ext>
    </p:extLst>
  </p:cSld>
  <p:clrMapOvr>
    <a:masterClrMapping/>
  </p:clrMapOvr>
  <mc:AlternateContent xmlns:mc="http://schemas.openxmlformats.org/markup-compatibility/2006" xmlns:p14="http://schemas.microsoft.com/office/powerpoint/2010/main">
    <mc:Choice Requires="p14">
      <p:transition spd="slow" p14:dur="2000" advTm="0">
        <p14:warp/>
      </p:transition>
    </mc:Choice>
    <mc:Fallback xmlns="">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hidden="1"/>
          <p:cNvSpPr/>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sp>
        <p:nvSpPr>
          <p:cNvPr id="10" name="标题 1"/>
          <p:cNvSpPr txBox="1">
            <a:spLocks/>
          </p:cNvSpPr>
          <p:nvPr/>
        </p:nvSpPr>
        <p:spPr>
          <a:xfrm>
            <a:off x="971600" y="133970"/>
            <a:ext cx="8229600" cy="565572"/>
          </a:xfrm>
          <a:prstGeom prst="rect">
            <a:avLst/>
          </a:prstGeom>
        </p:spPr>
        <p:txBody>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r>
              <a:rPr lang="ko-KR" altLang="en-US" sz="3200" b="1" dirty="0" smtClean="0"/>
              <a:t>목차</a:t>
            </a:r>
            <a:endParaRPr lang="zh-CN" altLang="en-US" sz="3200" b="1" dirty="0"/>
          </a:p>
        </p:txBody>
      </p:sp>
      <p:sp>
        <p:nvSpPr>
          <p:cNvPr id="11" name="Rectangle 22"/>
          <p:cNvSpPr>
            <a:spLocks noChangeArrowheads="1"/>
          </p:cNvSpPr>
          <p:nvPr/>
        </p:nvSpPr>
        <p:spPr bwMode="auto">
          <a:xfrm>
            <a:off x="1367619" y="2002219"/>
            <a:ext cx="3852453" cy="4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fontAlgn="base">
              <a:lnSpc>
                <a:spcPct val="120000"/>
              </a:lnSpc>
            </a:pPr>
            <a:r>
              <a:rPr lang="ko-KR" altLang="en-US" sz="2000" b="1" dirty="0" smtClean="0">
                <a:latin typeface="微软雅黑" pitchFamily="34" charset="-122"/>
                <a:ea typeface="微软雅黑" pitchFamily="34" charset="-122"/>
              </a:rPr>
              <a:t>회로 설계</a:t>
            </a:r>
            <a:endParaRPr lang="zh-CN" altLang="en-US" sz="2000" b="1" dirty="0">
              <a:latin typeface="微软雅黑" pitchFamily="34" charset="-122"/>
              <a:ea typeface="微软雅黑" pitchFamily="34" charset="-122"/>
            </a:endParaRPr>
          </a:p>
        </p:txBody>
      </p:sp>
      <p:sp>
        <p:nvSpPr>
          <p:cNvPr id="12" name="WordArt 20"/>
          <p:cNvSpPr>
            <a:spLocks noChangeArrowheads="1" noChangeShapeType="1" noTextEdit="1"/>
          </p:cNvSpPr>
          <p:nvPr/>
        </p:nvSpPr>
        <p:spPr bwMode="auto">
          <a:xfrm>
            <a:off x="899592" y="1166315"/>
            <a:ext cx="224335"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l"/>
            <a:r>
              <a:rPr lang="en-US" altLang="zh-CN" sz="3400" b="1" dirty="0">
                <a:latin typeface="微软雅黑" pitchFamily="34" charset="-122"/>
                <a:ea typeface="微软雅黑" pitchFamily="34" charset="-122"/>
                <a:cs typeface="Arial"/>
              </a:rPr>
              <a:t>1</a:t>
            </a:r>
            <a:endParaRPr lang="zh-CN" altLang="en-US" sz="3400" b="1" dirty="0">
              <a:latin typeface="微软雅黑" pitchFamily="34" charset="-122"/>
              <a:ea typeface="微软雅黑" pitchFamily="34" charset="-122"/>
              <a:cs typeface="Arial"/>
            </a:endParaRPr>
          </a:p>
        </p:txBody>
      </p:sp>
      <p:sp>
        <p:nvSpPr>
          <p:cNvPr id="13" name="Rectangle 22"/>
          <p:cNvSpPr>
            <a:spLocks noChangeArrowheads="1"/>
          </p:cNvSpPr>
          <p:nvPr/>
        </p:nvSpPr>
        <p:spPr bwMode="auto">
          <a:xfrm>
            <a:off x="1348262" y="1100231"/>
            <a:ext cx="3647510" cy="42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ko-KR" altLang="en-US" sz="2000" b="1" dirty="0" smtClean="0">
                <a:latin typeface="微软雅黑" pitchFamily="34" charset="-122"/>
                <a:ea typeface="微软雅黑" pitchFamily="34" charset="-122"/>
                <a:sym typeface="Arial" pitchFamily="34" charset="0"/>
              </a:rPr>
              <a:t>개요</a:t>
            </a:r>
            <a:endParaRPr lang="zh-CN" altLang="en-US" sz="1400" b="1" dirty="0">
              <a:latin typeface="微软雅黑" pitchFamily="34" charset="-122"/>
              <a:ea typeface="微软雅黑" pitchFamily="34" charset="-122"/>
              <a:sym typeface="Arial" pitchFamily="34" charset="0"/>
            </a:endParaRPr>
          </a:p>
        </p:txBody>
      </p:sp>
      <p:sp>
        <p:nvSpPr>
          <p:cNvPr id="14" name="WordArt 20"/>
          <p:cNvSpPr>
            <a:spLocks noChangeArrowheads="1" noChangeShapeType="1" noTextEdit="1"/>
          </p:cNvSpPr>
          <p:nvPr/>
        </p:nvSpPr>
        <p:spPr bwMode="auto">
          <a:xfrm>
            <a:off x="877724" y="1973434"/>
            <a:ext cx="302123" cy="45680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r"/>
            <a:r>
              <a:rPr lang="en-US" altLang="zh-CN" sz="3400" b="1" dirty="0">
                <a:latin typeface="微软雅黑" pitchFamily="34" charset="-122"/>
                <a:ea typeface="微软雅黑" pitchFamily="34" charset="-122"/>
                <a:cs typeface="Arial"/>
              </a:rPr>
              <a:t>2</a:t>
            </a:r>
            <a:endParaRPr lang="zh-CN" altLang="en-US" sz="3400" b="1" dirty="0">
              <a:latin typeface="微软雅黑" pitchFamily="34" charset="-122"/>
              <a:ea typeface="微软雅黑" pitchFamily="34" charset="-122"/>
              <a:cs typeface="Arial"/>
            </a:endParaRPr>
          </a:p>
        </p:txBody>
      </p:sp>
      <p:sp>
        <p:nvSpPr>
          <p:cNvPr id="15" name="WordArt 20"/>
          <p:cNvSpPr>
            <a:spLocks noChangeArrowheads="1" noChangeShapeType="1" noTextEdit="1"/>
          </p:cNvSpPr>
          <p:nvPr/>
        </p:nvSpPr>
        <p:spPr bwMode="auto">
          <a:xfrm>
            <a:off x="827584" y="3557610"/>
            <a:ext cx="302123" cy="45680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smtClean="0">
                <a:latin typeface="微软雅黑" pitchFamily="34" charset="-122"/>
                <a:ea typeface="微软雅黑" pitchFamily="34" charset="-122"/>
                <a:cs typeface="Arial"/>
              </a:rPr>
              <a:t>4</a:t>
            </a:r>
            <a:endParaRPr lang="zh-CN" altLang="en-US" sz="3400" b="1" dirty="0">
              <a:latin typeface="微软雅黑" pitchFamily="34" charset="-122"/>
              <a:ea typeface="微软雅黑" pitchFamily="34" charset="-122"/>
              <a:cs typeface="Arial"/>
            </a:endParaRPr>
          </a:p>
        </p:txBody>
      </p:sp>
      <p:sp>
        <p:nvSpPr>
          <p:cNvPr id="16" name="Rectangle 22"/>
          <p:cNvSpPr>
            <a:spLocks noChangeArrowheads="1"/>
          </p:cNvSpPr>
          <p:nvPr/>
        </p:nvSpPr>
        <p:spPr bwMode="auto">
          <a:xfrm>
            <a:off x="1421303" y="2752698"/>
            <a:ext cx="6031017" cy="4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ko-KR" altLang="en-US" sz="2000" b="1" dirty="0" err="1" smtClean="0">
                <a:latin typeface="微软雅黑" pitchFamily="34" charset="-122"/>
                <a:ea typeface="微软雅黑" pitchFamily="34" charset="-122"/>
                <a:sym typeface="Arial" pitchFamily="34" charset="0"/>
              </a:rPr>
              <a:t>아두이노</a:t>
            </a:r>
            <a:r>
              <a:rPr lang="ko-KR" altLang="en-US" sz="2000" b="1" dirty="0" smtClean="0">
                <a:latin typeface="微软雅黑" pitchFamily="34" charset="-122"/>
                <a:ea typeface="微软雅黑" pitchFamily="34" charset="-122"/>
                <a:sym typeface="Arial" pitchFamily="34" charset="0"/>
              </a:rPr>
              <a:t> 소프트웨어 구현</a:t>
            </a:r>
            <a:r>
              <a:rPr lang="en-US" altLang="ko-KR" sz="2000" b="1" dirty="0">
                <a:latin typeface="微软雅黑" pitchFamily="34" charset="-122"/>
                <a:ea typeface="微软雅黑" pitchFamily="34" charset="-122"/>
                <a:sym typeface="Arial" pitchFamily="34" charset="0"/>
              </a:rPr>
              <a:t> </a:t>
            </a:r>
            <a:r>
              <a:rPr lang="en-US" altLang="zh-CN" sz="2000" b="1" dirty="0" smtClean="0">
                <a:latin typeface="微软雅黑" pitchFamily="34" charset="-122"/>
                <a:ea typeface="微软雅黑" pitchFamily="34" charset="-122"/>
                <a:sym typeface="Arial" pitchFamily="34" charset="0"/>
              </a:rPr>
              <a:t>(</a:t>
            </a:r>
            <a:r>
              <a:rPr lang="ko-KR" altLang="en-US" sz="2000" b="1" dirty="0" smtClean="0">
                <a:latin typeface="微软雅黑" pitchFamily="34" charset="-122"/>
                <a:ea typeface="微软雅黑" pitchFamily="34" charset="-122"/>
                <a:sym typeface="Arial" pitchFamily="34" charset="0"/>
              </a:rPr>
              <a:t>센서</a:t>
            </a:r>
            <a:r>
              <a:rPr lang="en-US" altLang="ko-KR" sz="2000" b="1" dirty="0">
                <a:latin typeface="微软雅黑" pitchFamily="34" charset="-122"/>
                <a:ea typeface="微软雅黑" pitchFamily="34" charset="-122"/>
                <a:sym typeface="Arial" pitchFamily="34" charset="0"/>
              </a:rPr>
              <a:t> </a:t>
            </a:r>
            <a:r>
              <a:rPr lang="en-US" altLang="ko-KR" sz="2000" b="1" dirty="0" smtClean="0">
                <a:latin typeface="微软雅黑" pitchFamily="34" charset="-122"/>
                <a:ea typeface="微软雅黑" pitchFamily="34" charset="-122"/>
                <a:sym typeface="Arial" pitchFamily="34" charset="0"/>
              </a:rPr>
              <a:t>&amp; </a:t>
            </a:r>
            <a:r>
              <a:rPr lang="ko-KR" altLang="en-US" sz="2000" b="1" dirty="0" smtClean="0">
                <a:latin typeface="微软雅黑" pitchFamily="34" charset="-122"/>
                <a:ea typeface="微软雅黑" pitchFamily="34" charset="-122"/>
                <a:sym typeface="Arial" pitchFamily="34" charset="0"/>
              </a:rPr>
              <a:t>블루투스</a:t>
            </a:r>
            <a:r>
              <a:rPr lang="en-US" altLang="zh-CN" sz="2000" b="1" dirty="0" smtClean="0">
                <a:latin typeface="微软雅黑" pitchFamily="34" charset="-122"/>
                <a:ea typeface="微软雅黑" pitchFamily="34" charset="-122"/>
                <a:sym typeface="Arial" pitchFamily="34" charset="0"/>
              </a:rPr>
              <a:t>)</a:t>
            </a:r>
            <a:endParaRPr lang="zh-CN" altLang="en-US" sz="1200" dirty="0" smtClean="0">
              <a:latin typeface="微软雅黑" pitchFamily="34" charset="-122"/>
              <a:ea typeface="微软雅黑" pitchFamily="34" charset="-122"/>
            </a:endParaRPr>
          </a:p>
        </p:txBody>
      </p:sp>
      <p:sp>
        <p:nvSpPr>
          <p:cNvPr id="17" name="Rectangle 22"/>
          <p:cNvSpPr>
            <a:spLocks noChangeArrowheads="1"/>
          </p:cNvSpPr>
          <p:nvPr/>
        </p:nvSpPr>
        <p:spPr bwMode="auto">
          <a:xfrm>
            <a:off x="1342721" y="3554078"/>
            <a:ext cx="5821567" cy="45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ko-KR" altLang="en-US" sz="2000" b="1" dirty="0" smtClean="0">
                <a:latin typeface="微软雅黑" pitchFamily="34" charset="-122"/>
                <a:ea typeface="微软雅黑" pitchFamily="34" charset="-122"/>
                <a:sym typeface="Arial" pitchFamily="34" charset="0"/>
              </a:rPr>
              <a:t>안드로이드 어플리케이션 구현</a:t>
            </a:r>
            <a:endParaRPr lang="en-US" altLang="zh-CN" sz="2000" b="1" dirty="0" smtClean="0">
              <a:latin typeface="微软雅黑" pitchFamily="34" charset="-122"/>
              <a:ea typeface="微软雅黑" pitchFamily="34" charset="-122"/>
              <a:sym typeface="Arial" pitchFamily="34" charset="0"/>
            </a:endParaRPr>
          </a:p>
        </p:txBody>
      </p:sp>
      <p:sp>
        <p:nvSpPr>
          <p:cNvPr id="18" name="WordArt 20"/>
          <p:cNvSpPr>
            <a:spLocks noChangeArrowheads="1" noChangeShapeType="1" noTextEdit="1"/>
          </p:cNvSpPr>
          <p:nvPr/>
        </p:nvSpPr>
        <p:spPr bwMode="auto">
          <a:xfrm>
            <a:off x="881268" y="2756415"/>
            <a:ext cx="302123" cy="45680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latin typeface="微软雅黑" pitchFamily="34" charset="-122"/>
                <a:ea typeface="微软雅黑" pitchFamily="34" charset="-122"/>
                <a:cs typeface="Arial"/>
              </a:rPr>
              <a:t>3</a:t>
            </a:r>
            <a:endParaRPr lang="zh-CN" altLang="en-US" sz="3400" b="1" dirty="0">
              <a:latin typeface="微软雅黑" pitchFamily="34" charset="-122"/>
              <a:ea typeface="微软雅黑" pitchFamily="34" charset="-122"/>
              <a:cs typeface="Arial"/>
            </a:endParaRPr>
          </a:p>
        </p:txBody>
      </p:sp>
      <p:sp>
        <p:nvSpPr>
          <p:cNvPr id="27" name="WordArt 20"/>
          <p:cNvSpPr>
            <a:spLocks noChangeArrowheads="1" noChangeShapeType="1" noTextEdit="1"/>
          </p:cNvSpPr>
          <p:nvPr/>
        </p:nvSpPr>
        <p:spPr bwMode="auto">
          <a:xfrm>
            <a:off x="885501" y="4419202"/>
            <a:ext cx="302123" cy="456804"/>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latin typeface="微软雅黑" pitchFamily="34" charset="-122"/>
                <a:ea typeface="微软雅黑" pitchFamily="34" charset="-122"/>
                <a:cs typeface="Arial"/>
              </a:rPr>
              <a:t>5</a:t>
            </a:r>
            <a:endParaRPr lang="zh-CN" altLang="en-US" sz="3400" b="1" dirty="0">
              <a:latin typeface="微软雅黑" pitchFamily="34" charset="-122"/>
              <a:ea typeface="微软雅黑" pitchFamily="34" charset="-122"/>
              <a:cs typeface="Arial"/>
            </a:endParaRPr>
          </a:p>
        </p:txBody>
      </p:sp>
      <p:sp>
        <p:nvSpPr>
          <p:cNvPr id="31" name="Rectangle 22"/>
          <p:cNvSpPr>
            <a:spLocks noChangeArrowheads="1"/>
          </p:cNvSpPr>
          <p:nvPr/>
        </p:nvSpPr>
        <p:spPr bwMode="auto">
          <a:xfrm>
            <a:off x="1410281" y="4450491"/>
            <a:ext cx="2945695" cy="4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ko-KR" altLang="en-US" sz="2000" b="1" dirty="0" smtClean="0">
                <a:latin typeface="微软雅黑" pitchFamily="34" charset="-122"/>
                <a:ea typeface="微软雅黑" pitchFamily="34" charset="-122"/>
                <a:sym typeface="Arial" pitchFamily="34" charset="0"/>
              </a:rPr>
              <a:t>작품 영상 </a:t>
            </a:r>
            <a:endParaRPr lang="en-US" altLang="zh-CN" sz="2000" b="1" dirty="0" smtClean="0">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3589304253"/>
      </p:ext>
    </p:extLst>
  </p:cSld>
  <p:clrMapOvr>
    <a:masterClrMapping/>
  </p:clrMapOvr>
  <p:transition spd="slow" advTm="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with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ko-KR" altLang="en-US" sz="1800" b="1" dirty="0" smtClean="0">
                <a:latin typeface="+mj-ea"/>
              </a:rPr>
              <a:t>제목</a:t>
            </a:r>
            <a:endParaRPr lang="zh-CN" altLang="en-US" sz="1200" b="1" dirty="0"/>
          </a:p>
        </p:txBody>
      </p:sp>
      <p:sp>
        <p:nvSpPr>
          <p:cNvPr id="3" name="Shape 6891"/>
          <p:cNvSpPr/>
          <p:nvPr/>
        </p:nvSpPr>
        <p:spPr>
          <a:xfrm flipH="1">
            <a:off x="5278671" y="2126846"/>
            <a:ext cx="1021895" cy="1021740"/>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a:round/>
          </a:ln>
        </p:spPr>
        <p:txBody>
          <a:bodyPr lIns="0" tIns="0" rIns="0" bIns="0"/>
          <a:lstStyle/>
          <a:p>
            <a:pPr lvl="0">
              <a:buClrTx/>
            </a:pPr>
            <a:endParaRPr>
              <a:latin typeface="+mn-ea"/>
            </a:endParaRPr>
          </a:p>
        </p:txBody>
      </p:sp>
      <p:sp>
        <p:nvSpPr>
          <p:cNvPr id="19" name="TextBox 18"/>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0" name="Rectangle 22"/>
          <p:cNvSpPr>
            <a:spLocks noChangeArrowheads="1"/>
          </p:cNvSpPr>
          <p:nvPr/>
        </p:nvSpPr>
        <p:spPr bwMode="auto">
          <a:xfrm>
            <a:off x="835208" y="1203598"/>
            <a:ext cx="3647510" cy="42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ko-KR" altLang="en-US" sz="2000" b="1" smtClean="0">
                <a:latin typeface="微软雅黑" pitchFamily="34" charset="-122"/>
                <a:ea typeface="微软雅黑" pitchFamily="34" charset="-122"/>
                <a:sym typeface="Arial" pitchFamily="34" charset="0"/>
              </a:rPr>
              <a:t>내용</a:t>
            </a:r>
            <a:endParaRPr lang="zh-CN" altLang="en-US" sz="1400" b="1" dirty="0">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39616624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059832" y="486119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WWW.HOMEPPT.COM/moban</a:t>
            </a:r>
            <a:r>
              <a:rPr kumimoji="0" lang="en-US" altLang="zh-CN" sz="100" b="0" i="0" u="none" strike="noStrike" kern="0" cap="none" spc="0" normalizeH="0" baseline="0" noProof="0" dirty="0">
                <a:ln>
                  <a:noFill/>
                </a:ln>
                <a:solidFill>
                  <a:schemeClr val="bg1">
                    <a:lumMod val="85000"/>
                  </a:schemeClr>
                </a:solidFill>
                <a:effectLst/>
                <a:uLnTx/>
                <a:uFillTx/>
              </a:rPr>
              <a:t>/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WWW.HOMEPPT.COM/hangye</a:t>
            </a:r>
            <a:r>
              <a:rPr kumimoji="0" lang="en-US" altLang="zh-CN" sz="100" b="0" i="0" u="none" strike="noStrike" kern="0" cap="none" spc="0" normalizeH="0" baseline="0" noProof="0" dirty="0">
                <a:ln>
                  <a:noFill/>
                </a:ln>
                <a:solidFill>
                  <a:schemeClr val="bg1">
                    <a:lumMod val="85000"/>
                  </a:schemeClr>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WWW.HOMEPPT.COM/jieri</a:t>
            </a:r>
            <a:r>
              <a:rPr kumimoji="0" lang="en-US" altLang="zh-CN" sz="100" b="0" i="0" u="none" strike="noStrike" kern="0" cap="none" spc="0" normalizeH="0" baseline="0" noProof="0" dirty="0">
                <a:ln>
                  <a:noFill/>
                </a:ln>
                <a:solidFill>
                  <a:schemeClr val="bg1">
                    <a:lumMod val="85000"/>
                  </a:schemeClr>
                </a:solidFill>
                <a:effectLst/>
                <a:uLnTx/>
                <a:uFillTx/>
              </a:rPr>
              <a:t>/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WWW.HOMEPPT.COM/sucai</a:t>
            </a:r>
            <a:r>
              <a:rPr kumimoji="0" lang="en-US" altLang="zh-CN" sz="100" b="0" i="0" u="none" strike="noStrike" kern="0" cap="none" spc="0" normalizeH="0" baseline="0" noProof="0" dirty="0">
                <a:ln>
                  <a:noFill/>
                </a:ln>
                <a:solidFill>
                  <a:schemeClr val="bg1">
                    <a:lumMod val="85000"/>
                  </a:schemeClr>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WWW.HOMEPPT.COM/beijing</a:t>
            </a:r>
            <a:r>
              <a:rPr kumimoji="0" lang="en-US" altLang="zh-CN" sz="100" b="0" i="0" u="none" strike="noStrike" kern="0" cap="none" spc="0" normalizeH="0" baseline="0" noProof="0" dirty="0">
                <a:ln>
                  <a:noFill/>
                </a:ln>
                <a:solidFill>
                  <a:schemeClr val="bg1">
                    <a:lumMod val="85000"/>
                  </a:schemeClr>
                </a:solidFill>
                <a:effectLst/>
                <a:uLnTx/>
                <a:uFillTx/>
              </a:rPr>
              <a:t>/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WWW.HOMEPPT.COM/tubiao</a:t>
            </a:r>
            <a:r>
              <a:rPr kumimoji="0" lang="en-US" altLang="zh-CN" sz="100" b="0" i="0" u="none" strike="noStrike" kern="0" cap="none" spc="0" normalizeH="0" baseline="0" noProof="0" dirty="0">
                <a:ln>
                  <a:noFill/>
                </a:ln>
                <a:solidFill>
                  <a:schemeClr val="bg1">
                    <a:lumMod val="85000"/>
                  </a:schemeClr>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WWW.HOMEPPT.COM/xiazai</a:t>
            </a:r>
            <a:r>
              <a:rPr kumimoji="0" lang="en-US" altLang="zh-CN" sz="100" b="0" i="0" u="none" strike="noStrike" kern="0" cap="none" spc="0" normalizeH="0" baseline="0" noProof="0" dirty="0">
                <a:ln>
                  <a:noFill/>
                </a:ln>
                <a:solidFill>
                  <a:schemeClr val="bg1">
                    <a:lumMod val="85000"/>
                  </a:schemeClr>
                </a:solidFill>
                <a:effectLst/>
                <a:uLnTx/>
                <a:uFillTx/>
              </a:rPr>
              <a:t>/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WWW.HOMEPPT.COM/powerpoint</a:t>
            </a:r>
            <a:r>
              <a:rPr kumimoji="0" lang="en-US" altLang="zh-CN" sz="100" b="0" i="0" u="none" strike="noStrike" kern="0" cap="none" spc="0" normalizeH="0" baseline="0" noProof="0" dirty="0">
                <a:ln>
                  <a:noFill/>
                </a:ln>
                <a:solidFill>
                  <a:schemeClr val="bg1">
                    <a:lumMod val="85000"/>
                  </a:schemeClr>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WWW.HOMEPPT.COM/word</a:t>
            </a:r>
            <a:r>
              <a:rPr kumimoji="0" lang="en-US" altLang="zh-CN" sz="100" b="0" i="0" u="none" strike="noStrike" kern="0" cap="none" spc="0" normalizeH="0" baseline="0" noProof="0" dirty="0">
                <a:ln>
                  <a:noFill/>
                </a:ln>
                <a:solidFill>
                  <a:schemeClr val="bg1">
                    <a:lumMod val="85000"/>
                  </a:schemeClr>
                </a:solidFill>
                <a:effectLst/>
                <a:uLnTx/>
                <a:uFillTx/>
              </a:rPr>
              <a:t>/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WWW.HOMEPPT.COM/excel</a:t>
            </a:r>
            <a:r>
              <a:rPr kumimoji="0" lang="en-US" altLang="zh-CN" sz="100" b="0" i="0" u="none" strike="noStrike" kern="0" cap="none" spc="0" normalizeH="0" baseline="0" noProof="0" dirty="0">
                <a:ln>
                  <a:noFill/>
                </a:ln>
                <a:solidFill>
                  <a:schemeClr val="bg1">
                    <a:lumMod val="85000"/>
                  </a:schemeClr>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WWW.HOMEPPT.COM/ziliao</a:t>
            </a:r>
            <a:r>
              <a:rPr kumimoji="0" lang="en-US" altLang="zh-CN" sz="100" b="0" i="0" u="none" strike="noStrike" kern="0" cap="none" spc="0" normalizeH="0" baseline="0" noProof="0" dirty="0">
                <a:ln>
                  <a:noFill/>
                </a:ln>
                <a:solidFill>
                  <a:schemeClr val="bg1">
                    <a:lumMod val="85000"/>
                  </a:schemeClr>
                </a:solidFill>
                <a:effectLst/>
                <a:uLnTx/>
                <a:uFillTx/>
              </a:rPr>
              <a:t>/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WWW.HOMEPPT.COM/kejian</a:t>
            </a:r>
            <a:r>
              <a:rPr kumimoji="0" lang="en-US" altLang="zh-CN" sz="100" b="0" i="0" u="none" strike="noStrike" kern="0" cap="none" spc="0" normalizeH="0" baseline="0" noProof="0" dirty="0">
                <a:ln>
                  <a:noFill/>
                </a:ln>
                <a:solidFill>
                  <a:schemeClr val="bg1">
                    <a:lumMod val="85000"/>
                  </a:schemeClr>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WWW.HOMEPPT.COM/fanwen</a:t>
            </a:r>
            <a:r>
              <a:rPr kumimoji="0" lang="en-US" altLang="zh-CN" sz="100" b="0" i="0" u="none" strike="noStrike" kern="0" cap="none" spc="0" normalizeH="0" baseline="0" noProof="0" dirty="0">
                <a:ln>
                  <a:noFill/>
                </a:ln>
                <a:solidFill>
                  <a:schemeClr val="bg1">
                    <a:lumMod val="85000"/>
                  </a:schemeClr>
                </a:solidFill>
                <a:effectLst/>
                <a:uLnTx/>
                <a:uFillTx/>
              </a:rPr>
              <a:t>/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WWW.HOMEPPT.COM/shiti</a:t>
            </a:r>
            <a:r>
              <a:rPr kumimoji="0" lang="en-US" altLang="zh-CN" sz="100" b="0" i="0" u="none" strike="noStrike" kern="0" cap="none" spc="0" normalizeH="0" baseline="0" noProof="0" dirty="0">
                <a:ln>
                  <a:noFill/>
                </a:ln>
                <a:solidFill>
                  <a:schemeClr val="bg1">
                    <a:lumMod val="85000"/>
                  </a:schemeClr>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zh-CN" altLang="en-US" sz="100" b="0" i="0" u="none" strike="noStrike" kern="0" cap="none" spc="0" normalizeH="0" baseline="0" noProof="0" dirty="0" smtClean="0">
                <a:ln>
                  <a:noFill/>
                </a:ln>
                <a:solidFill>
                  <a:schemeClr val="bg1">
                    <a:lumMod val="85000"/>
                  </a:schemeClr>
                </a:solidFill>
                <a:effectLst/>
                <a:uLnTx/>
                <a:uFillTx/>
              </a:rPr>
              <a:t>：</a:t>
            </a:r>
            <a:r>
              <a:rPr kumimoji="0" lang="en-US" altLang="zh-CN" sz="100" b="0" i="0" u="none" strike="noStrike" kern="0" cap="none" spc="0" normalizeH="0" baseline="0" noProof="0" dirty="0" smtClean="0">
                <a:ln>
                  <a:noFill/>
                </a:ln>
                <a:solidFill>
                  <a:schemeClr val="bg1">
                    <a:lumMod val="85000"/>
                  </a:schemeClr>
                </a:solidFill>
                <a:effectLst/>
                <a:uLnTx/>
                <a:uFillTx/>
              </a:rPr>
              <a:t>WWW.HOMEPPT.COM/jiaoan</a:t>
            </a:r>
            <a:r>
              <a:rPr kumimoji="0" lang="en-US" altLang="zh-CN" sz="100" b="0" i="0" u="none" strike="noStrike" kern="0" cap="none" spc="0" normalizeH="0" baseline="0" noProof="0" dirty="0">
                <a:ln>
                  <a:noFill/>
                </a:ln>
                <a:solidFill>
                  <a:schemeClr val="bg1">
                    <a:lumMod val="85000"/>
                  </a:schemeClr>
                </a:solidFill>
                <a:effectLst/>
                <a:uLnTx/>
                <a:uFillTx/>
              </a:rPr>
              <a:t>/  </a:t>
            </a:r>
            <a:r>
              <a:rPr kumimoji="0" lang="en-US" altLang="zh-CN" sz="100" b="0" i="0" u="none" strike="noStrike" kern="0" cap="none" spc="0" normalizeH="0" baseline="0" noProof="0" dirty="0" smtClean="0">
                <a:ln>
                  <a:noFill/>
                </a:ln>
                <a:solidFill>
                  <a:schemeClr val="bg1">
                    <a:lumMod val="85000"/>
                  </a:schemeClr>
                </a:solidFill>
                <a:effectLst/>
                <a:uLnTx/>
                <a:uFillTx/>
              </a:rPr>
              <a:t>      PPT</a:t>
            </a:r>
            <a:r>
              <a:rPr kumimoji="0" lang="zh-CN" altLang="en-US" sz="100" b="0" i="0" u="none" strike="noStrike" kern="0" cap="none" spc="0" normalizeH="0" baseline="0" noProof="0" dirty="0" smtClean="0">
                <a:ln>
                  <a:noFill/>
                </a:ln>
                <a:solidFill>
                  <a:schemeClr val="bg1">
                    <a:lumMod val="85000"/>
                  </a:schemeClr>
                </a:solidFill>
                <a:effectLst/>
                <a:uLnTx/>
                <a:uFillTx/>
              </a:rPr>
              <a:t>论坛：</a:t>
            </a:r>
            <a:r>
              <a:rPr kumimoji="0" lang="en-US" altLang="zh-CN" sz="100" b="0" i="0" u="none" strike="noStrike" kern="0" cap="none" spc="0" normalizeH="0" baseline="0" noProof="0" dirty="0" smtClean="0">
                <a:ln>
                  <a:noFill/>
                </a:ln>
                <a:solidFill>
                  <a:schemeClr val="bg1">
                    <a:lumMod val="85000"/>
                  </a:schemeClr>
                </a:solidFill>
                <a:effectLst/>
                <a:uLnTx/>
                <a:uFillTx/>
              </a:rPr>
              <a:t>www.homeppt.cn</a:t>
            </a:r>
            <a:endParaRPr kumimoji="0" lang="en-US" altLang="zh-CN" sz="100" b="0" i="0" u="none" strike="noStrike" kern="0" cap="none" spc="0" normalizeH="0" baseline="0" noProof="0" dirty="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
        <p:nvSpPr>
          <p:cNvPr id="19" name="矩形 18"/>
          <p:cNvSpPr/>
          <p:nvPr/>
        </p:nvSpPr>
        <p:spPr>
          <a:xfrm>
            <a:off x="-29443" y="4752528"/>
            <a:ext cx="9173443" cy="411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16365" y="1054753"/>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16365" y="1054753"/>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5400000">
            <a:off x="6440277" y="2016327"/>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5516365" y="2720790"/>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V="1">
            <a:off x="5516365" y="2977902"/>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581769" y="1761078"/>
            <a:ext cx="36545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4800" dirty="0" smtClean="0">
                <a:solidFill>
                  <a:schemeClr val="accent1">
                    <a:lumMod val="75000"/>
                  </a:schemeClr>
                </a:solidFill>
                <a:latin typeface="+mj-ea"/>
                <a:ea typeface="+mj-ea"/>
              </a:rPr>
              <a:t>THANK YOU</a:t>
            </a:r>
            <a:endParaRPr lang="zh-CN" altLang="en-US" sz="4800" dirty="0">
              <a:solidFill>
                <a:schemeClr val="accent1">
                  <a:lumMod val="75000"/>
                </a:schemeClr>
              </a:solidFill>
              <a:latin typeface="+mj-ea"/>
              <a:ea typeface="+mj-ea"/>
            </a:endParaRPr>
          </a:p>
        </p:txBody>
      </p:sp>
    </p:spTree>
    <p:extLst>
      <p:ext uri="{BB962C8B-B14F-4D97-AF65-F5344CB8AC3E}">
        <p14:creationId xmlns:p14="http://schemas.microsoft.com/office/powerpoint/2010/main" val="30434511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par>
                          <p:cTn id="29" fill="hold">
                            <p:stCondLst>
                              <p:cond delay="3350"/>
                            </p:stCondLst>
                            <p:childTnLst>
                              <p:par>
                                <p:cTn id="30" presetID="22" presetClass="entr" presetSubtype="4"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 grpId="0" animBg="1"/>
      <p:bldP spid="8" grpId="0" animBg="1"/>
      <p:bldP spid="9" grpId="0" animBg="1"/>
      <p:bldP spid="10" grpId="0" animBg="1"/>
      <p:bldP spid="11"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sz="1800" b="1" dirty="0" smtClean="0"/>
              <a:t>成功项目展示</a:t>
            </a:r>
            <a:r>
              <a:rPr lang="zh-CN" altLang="en-US" sz="1200" b="1" dirty="0" smtClean="0"/>
              <a:t>（</a:t>
            </a:r>
            <a:r>
              <a:rPr lang="zh-CN" altLang="en-US" sz="1200" b="1" dirty="0"/>
              <a:t>文字可以编辑</a:t>
            </a:r>
            <a:r>
              <a:rPr lang="zh-CN" altLang="en-US" sz="1200" b="1" dirty="0" smtClean="0"/>
              <a:t>）</a:t>
            </a:r>
            <a:endParaRPr lang="zh-CN" altLang="en-US" sz="1200" b="1" dirty="0"/>
          </a:p>
        </p:txBody>
      </p:sp>
      <p:sp>
        <p:nvSpPr>
          <p:cNvPr id="3" name="矩形 2"/>
          <p:cNvSpPr/>
          <p:nvPr/>
        </p:nvSpPr>
        <p:spPr>
          <a:xfrm>
            <a:off x="1525015" y="1402492"/>
            <a:ext cx="2776526" cy="3257490"/>
          </a:xfrm>
          <a:prstGeom prst="rect">
            <a:avLst/>
          </a:prstGeom>
          <a:solidFill>
            <a:schemeClr val="accent1">
              <a:alpha val="24000"/>
            </a:schemeClr>
          </a:solidFill>
          <a:ln w="12700" cmpd="sng">
            <a:solidFill>
              <a:schemeClr val="accent1"/>
            </a:solidFill>
            <a:miter lim="800000"/>
            <a:headEnd/>
            <a:tailEnd/>
          </a:ln>
        </p:spPr>
        <p:txBody>
          <a:bodyPr anchor="ctr"/>
          <a:lstStyle/>
          <a:p>
            <a:endParaRPr lang="zh-CN" altLang="en-US">
              <a:solidFill>
                <a:schemeClr val="tx1"/>
              </a:solidFill>
            </a:endParaRPr>
          </a:p>
        </p:txBody>
      </p:sp>
      <p:sp>
        <p:nvSpPr>
          <p:cNvPr id="4" name="AutoShape 12"/>
          <p:cNvSpPr>
            <a:spLocks noChangeArrowheads="1"/>
          </p:cNvSpPr>
          <p:nvPr/>
        </p:nvSpPr>
        <p:spPr bwMode="auto">
          <a:xfrm>
            <a:off x="1525015" y="1106199"/>
            <a:ext cx="2776526" cy="592586"/>
          </a:xfrm>
          <a:prstGeom prst="homePlate">
            <a:avLst>
              <a:gd name="adj" fmla="val 63872"/>
            </a:avLst>
          </a:prstGeom>
          <a:solidFill>
            <a:schemeClr val="accent1"/>
          </a:solidFill>
          <a:ln w="9525">
            <a:noFill/>
            <a:miter lim="800000"/>
            <a:headEnd/>
            <a:tailEnd/>
          </a:ln>
        </p:spPr>
        <p:txBody>
          <a:bodyPr wrap="none" lIns="68567" tIns="34284" rIns="68567" bIns="34284" anchor="ctr"/>
          <a:lstStyle/>
          <a:p>
            <a:pPr algn="ctr"/>
            <a:r>
              <a:rPr lang="zh-CN" altLang="en-US" b="1" dirty="0" smtClean="0">
                <a:solidFill>
                  <a:prstClr val="white"/>
                </a:solidFill>
                <a:latin typeface="微软雅黑" pitchFamily="34" charset="-122"/>
                <a:ea typeface="微软雅黑" pitchFamily="34" charset="-122"/>
              </a:rPr>
              <a:t>添加标题</a:t>
            </a:r>
            <a:endParaRPr lang="zh-CN" altLang="en-US" b="1" dirty="0">
              <a:solidFill>
                <a:prstClr val="white"/>
              </a:solidFill>
              <a:latin typeface="微软雅黑" pitchFamily="34" charset="-122"/>
              <a:ea typeface="微软雅黑" pitchFamily="34" charset="-122"/>
            </a:endParaRPr>
          </a:p>
        </p:txBody>
      </p:sp>
      <p:sp>
        <p:nvSpPr>
          <p:cNvPr id="5" name="TextBox 4"/>
          <p:cNvSpPr txBox="1"/>
          <p:nvPr/>
        </p:nvSpPr>
        <p:spPr>
          <a:xfrm>
            <a:off x="1633041" y="1905676"/>
            <a:ext cx="2668500" cy="2469907"/>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7" name="矩形 6"/>
          <p:cNvSpPr/>
          <p:nvPr/>
        </p:nvSpPr>
        <p:spPr>
          <a:xfrm>
            <a:off x="4819810" y="1402492"/>
            <a:ext cx="2776526" cy="3257490"/>
          </a:xfrm>
          <a:prstGeom prst="rect">
            <a:avLst/>
          </a:prstGeom>
          <a:solidFill>
            <a:schemeClr val="accent1">
              <a:alpha val="24000"/>
            </a:schemeClr>
          </a:solidFill>
          <a:ln w="12700" cmpd="sng">
            <a:solidFill>
              <a:schemeClr val="accent1"/>
            </a:solidFill>
            <a:miter lim="800000"/>
            <a:headEnd/>
            <a:tailEnd/>
          </a:ln>
        </p:spPr>
        <p:txBody>
          <a:bodyPr anchor="ctr"/>
          <a:lstStyle/>
          <a:p>
            <a:endParaRPr lang="zh-CN" altLang="en-US">
              <a:solidFill>
                <a:schemeClr val="tx1"/>
              </a:solidFill>
            </a:endParaRPr>
          </a:p>
        </p:txBody>
      </p:sp>
      <p:sp>
        <p:nvSpPr>
          <p:cNvPr id="8" name="AutoShape 12"/>
          <p:cNvSpPr>
            <a:spLocks noChangeArrowheads="1"/>
          </p:cNvSpPr>
          <p:nvPr/>
        </p:nvSpPr>
        <p:spPr bwMode="auto">
          <a:xfrm flipH="1">
            <a:off x="4819810" y="1106199"/>
            <a:ext cx="2776526" cy="592586"/>
          </a:xfrm>
          <a:prstGeom prst="homePlate">
            <a:avLst>
              <a:gd name="adj" fmla="val 63872"/>
            </a:avLst>
          </a:prstGeom>
          <a:solidFill>
            <a:schemeClr val="accent1"/>
          </a:solidFill>
          <a:ln w="9525">
            <a:noFill/>
            <a:miter lim="800000"/>
            <a:headEnd/>
            <a:tailEnd/>
          </a:ln>
        </p:spPr>
        <p:txBody>
          <a:bodyPr wrap="none" lIns="68567" tIns="34284" rIns="68567" bIns="34284" anchor="ctr"/>
          <a:lstStyle/>
          <a:p>
            <a:pPr algn="ctr"/>
            <a:r>
              <a:rPr lang="zh-CN" altLang="en-US" b="1" dirty="0" smtClean="0">
                <a:solidFill>
                  <a:prstClr val="white"/>
                </a:solidFill>
                <a:latin typeface="微软雅黑" pitchFamily="34" charset="-122"/>
                <a:ea typeface="微软雅黑" pitchFamily="34" charset="-122"/>
              </a:rPr>
              <a:t>添加标题</a:t>
            </a:r>
            <a:endParaRPr lang="zh-CN" altLang="en-US" b="1" dirty="0">
              <a:solidFill>
                <a:prstClr val="white"/>
              </a:solidFill>
              <a:latin typeface="微软雅黑" pitchFamily="34" charset="-122"/>
              <a:ea typeface="微软雅黑" pitchFamily="34" charset="-122"/>
            </a:endParaRPr>
          </a:p>
        </p:txBody>
      </p:sp>
      <p:sp>
        <p:nvSpPr>
          <p:cNvPr id="9" name="TextBox 8"/>
          <p:cNvSpPr txBox="1"/>
          <p:nvPr/>
        </p:nvSpPr>
        <p:spPr>
          <a:xfrm>
            <a:off x="4927836" y="1905676"/>
            <a:ext cx="2668500" cy="2469907"/>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a:t>
            </a:r>
            <a:r>
              <a:rPr lang="zh-CN" altLang="en-US" sz="1200">
                <a:solidFill>
                  <a:sysClr val="windowText" lastClr="000000"/>
                </a:solidFill>
                <a:latin typeface="微软雅黑" pitchFamily="34" charset="-122"/>
                <a:ea typeface="微软雅黑" pitchFamily="34" charset="-122"/>
              </a:rPr>
              <a:t>文字。</a:t>
            </a:r>
            <a:endParaRPr lang="en-US" altLang="zh-CN" sz="1200">
              <a:solidFill>
                <a:sysClr val="windowText" lastClr="000000"/>
              </a:solidFill>
              <a:latin typeface="微软雅黑" pitchFamily="34" charset="-122"/>
              <a:ea typeface="微软雅黑" pitchFamily="34" charset="-122"/>
            </a:endParaRPr>
          </a:p>
          <a:p>
            <a:pPr>
              <a:lnSpc>
                <a:spcPct val="130000"/>
              </a:lnSpc>
            </a:pPr>
            <a:r>
              <a:rPr lang="zh-CN" altLang="en-US" sz="120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p>
        </p:txBody>
      </p:sp>
      <p:sp>
        <p:nvSpPr>
          <p:cNvPr id="11" name="TextBox 10"/>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55666984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smtClean="0">
                <a:latin typeface="+mj-ea"/>
              </a:rPr>
              <a:t>2016</a:t>
            </a:r>
            <a:r>
              <a:rPr lang="zh-CN" altLang="en-US" sz="1800" b="1" dirty="0" smtClean="0">
                <a:latin typeface="+mj-ea"/>
              </a:rPr>
              <a:t>年</a:t>
            </a:r>
            <a:r>
              <a:rPr lang="zh-CN" altLang="en-US" sz="1800" b="1" dirty="0" smtClean="0"/>
              <a:t>工作计划</a:t>
            </a:r>
            <a:r>
              <a:rPr lang="zh-CN" altLang="en-US" sz="1200" b="1" dirty="0" smtClean="0"/>
              <a:t>（</a:t>
            </a:r>
            <a:r>
              <a:rPr lang="zh-CN" altLang="en-US" sz="1200" b="1" dirty="0"/>
              <a:t>文字可以编辑</a:t>
            </a:r>
            <a:r>
              <a:rPr lang="zh-CN" altLang="en-US" sz="1200" b="1" dirty="0" smtClean="0"/>
              <a:t>）</a:t>
            </a:r>
            <a:endParaRPr lang="zh-CN" altLang="en-US" sz="1200" b="1" dirty="0"/>
          </a:p>
        </p:txBody>
      </p:sp>
      <p:sp>
        <p:nvSpPr>
          <p:cNvPr id="3" name="AutoShape 593"/>
          <p:cNvSpPr>
            <a:spLocks noChangeArrowheads="1"/>
          </p:cNvSpPr>
          <p:nvPr/>
        </p:nvSpPr>
        <p:spPr bwMode="auto">
          <a:xfrm rot="10800000" flipH="1" flipV="1">
            <a:off x="2049612" y="2851248"/>
            <a:ext cx="506207" cy="405124"/>
          </a:xfrm>
          <a:prstGeom prst="rightArrow">
            <a:avLst>
              <a:gd name="adj1" fmla="val 60857"/>
              <a:gd name="adj2" fmla="val 56907"/>
            </a:avLst>
          </a:prstGeom>
          <a:solidFill>
            <a:schemeClr val="accent1"/>
          </a:solid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endParaRPr lang="zh-CN" altLang="en-US" dirty="0">
              <a:solidFill>
                <a:schemeClr val="tx1"/>
              </a:solidFill>
              <a:latin typeface="Arial" pitchFamily="34" charset="0"/>
              <a:ea typeface="宋体" pitchFamily="2" charset="-122"/>
            </a:endParaRPr>
          </a:p>
        </p:txBody>
      </p:sp>
      <p:sp>
        <p:nvSpPr>
          <p:cNvPr id="4" name="Oval 2"/>
          <p:cNvSpPr>
            <a:spLocks noChangeAspect="1" noChangeArrowheads="1"/>
          </p:cNvSpPr>
          <p:nvPr/>
        </p:nvSpPr>
        <p:spPr bwMode="auto">
          <a:xfrm>
            <a:off x="937731" y="2520100"/>
            <a:ext cx="1066635" cy="1067423"/>
          </a:xfrm>
          <a:prstGeom prst="ellipse">
            <a:avLst/>
          </a:prstGeom>
          <a:solidFill>
            <a:schemeClr val="accent1">
              <a:alpha val="24000"/>
            </a:schemeClr>
          </a:solidFill>
          <a:ln w="12700" cmpd="sng">
            <a:solidFill>
              <a:schemeClr val="accent1"/>
            </a:solidFill>
            <a:miter lim="800000"/>
            <a:headEnd/>
            <a:tailEnd/>
          </a:ln>
        </p:spPr>
        <p:txBody>
          <a:bodyPr anchor="ctr"/>
          <a:lstStyle/>
          <a:p>
            <a:endParaRPr lang="fr-FR" altLang="zh-CN" dirty="0"/>
          </a:p>
        </p:txBody>
      </p:sp>
      <p:sp>
        <p:nvSpPr>
          <p:cNvPr id="5" name="TextBox 147"/>
          <p:cNvSpPr txBox="1">
            <a:spLocks noChangeArrowheads="1"/>
          </p:cNvSpPr>
          <p:nvPr/>
        </p:nvSpPr>
        <p:spPr bwMode="auto">
          <a:xfrm>
            <a:off x="1066162" y="2769454"/>
            <a:ext cx="809774" cy="568714"/>
          </a:xfrm>
          <a:prstGeom prst="rect">
            <a:avLst/>
          </a:prstGeom>
          <a:no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defPPr>
              <a:defRPr lang="zh-CN"/>
            </a:defPPr>
          </a:lstStyle>
          <a:p>
            <a:pPr algn="ctr"/>
            <a:r>
              <a:rPr lang="zh-CN" altLang="en-US" sz="1500" dirty="0">
                <a:solidFill>
                  <a:schemeClr val="tx1">
                    <a:lumMod val="85000"/>
                    <a:lumOff val="15000"/>
                  </a:schemeClr>
                </a:solidFill>
                <a:latin typeface="+mn-ea"/>
                <a:ea typeface="+mn-ea"/>
              </a:rPr>
              <a:t>初步</a:t>
            </a:r>
            <a:endParaRPr lang="en-US" altLang="zh-CN" sz="1500" dirty="0">
              <a:solidFill>
                <a:schemeClr val="tx1">
                  <a:lumMod val="85000"/>
                  <a:lumOff val="15000"/>
                </a:schemeClr>
              </a:solidFill>
              <a:latin typeface="+mn-ea"/>
              <a:ea typeface="+mn-ea"/>
            </a:endParaRPr>
          </a:p>
          <a:p>
            <a:pPr algn="ctr"/>
            <a:r>
              <a:rPr lang="zh-CN" altLang="en-US" sz="1500" dirty="0">
                <a:solidFill>
                  <a:schemeClr val="tx1">
                    <a:lumMod val="85000"/>
                    <a:lumOff val="15000"/>
                  </a:schemeClr>
                </a:solidFill>
                <a:latin typeface="+mn-ea"/>
                <a:ea typeface="+mn-ea"/>
              </a:rPr>
              <a:t>目标</a:t>
            </a:r>
          </a:p>
        </p:txBody>
      </p:sp>
      <p:sp>
        <p:nvSpPr>
          <p:cNvPr id="7" name="圆角矩形 6"/>
          <p:cNvSpPr/>
          <p:nvPr/>
        </p:nvSpPr>
        <p:spPr bwMode="auto">
          <a:xfrm>
            <a:off x="4458096" y="2968597"/>
            <a:ext cx="3786312" cy="719276"/>
          </a:xfrm>
          <a:prstGeom prst="roundRect">
            <a:avLst>
              <a:gd name="adj" fmla="val 7848"/>
            </a:avLst>
          </a:prstGeom>
          <a:solidFill>
            <a:schemeClr val="accent1">
              <a:alpha val="24000"/>
            </a:schemeClr>
          </a:solidFill>
          <a:ln w="12700" cmpd="sng">
            <a:solidFill>
              <a:schemeClr val="accent1"/>
            </a:solidFill>
            <a:miter lim="800000"/>
            <a:headEnd/>
            <a:tailEnd/>
          </a:ln>
        </p:spPr>
        <p:txBody>
          <a:bodyPr anchor="ctr"/>
          <a:lstStyle/>
          <a:p>
            <a:pPr lvl="2"/>
            <a:endParaRPr lang="zh-CN" altLang="en-US" dirty="0"/>
          </a:p>
        </p:txBody>
      </p:sp>
      <p:sp>
        <p:nvSpPr>
          <p:cNvPr id="8" name="矩形 87"/>
          <p:cNvSpPr>
            <a:spLocks noChangeArrowheads="1"/>
          </p:cNvSpPr>
          <p:nvPr/>
        </p:nvSpPr>
        <p:spPr bwMode="auto">
          <a:xfrm>
            <a:off x="4544693" y="3023039"/>
            <a:ext cx="3699715" cy="623248"/>
          </a:xfrm>
          <a:prstGeom prst="rect">
            <a:avLst/>
          </a:prstGeom>
          <a:noFill/>
          <a:ln w="9525">
            <a:noFill/>
            <a:miter lim="800000"/>
            <a:headEnd/>
            <a:tailEnd/>
          </a:ln>
        </p:spPr>
        <p:txBody>
          <a:bodyPr wrap="square" lIns="68562" tIns="34281" rIns="68562" bIns="34281">
            <a:spAutoFit/>
          </a:bodyPr>
          <a:lstStyle/>
          <a:p>
            <a:pPr eaLnBrk="0" fontAlgn="ctr" hangingPunct="0">
              <a:buClr>
                <a:srgbClr val="FF0000"/>
              </a:buClr>
              <a:buSzPct val="70000"/>
            </a:pPr>
            <a:r>
              <a:rPr lang="zh-CN" altLang="en-US" sz="1200" b="1" dirty="0">
                <a:solidFill>
                  <a:schemeClr val="tx1">
                    <a:lumMod val="85000"/>
                    <a:lumOff val="15000"/>
                  </a:schemeClr>
                </a:solidFill>
                <a:latin typeface="+mn-ea"/>
                <a:ea typeface="+mn-ea"/>
              </a:rPr>
              <a:t>目标内涵一</a:t>
            </a:r>
            <a:r>
              <a:rPr lang="zh-CN" altLang="en-US" sz="1200" dirty="0">
                <a:solidFill>
                  <a:schemeClr val="tx1">
                    <a:lumMod val="85000"/>
                    <a:lumOff val="15000"/>
                  </a:schemeClr>
                </a:solidFill>
                <a:latin typeface="+mn-ea"/>
                <a:ea typeface="+mn-ea"/>
              </a:rPr>
              <a:t>：您的文字内容您的文字内容您的文字内容您的文字内容您的文字内容您的文字内容您的文字内容</a:t>
            </a:r>
          </a:p>
        </p:txBody>
      </p:sp>
      <p:sp>
        <p:nvSpPr>
          <p:cNvPr id="9" name="圆角矩形 8"/>
          <p:cNvSpPr/>
          <p:nvPr/>
        </p:nvSpPr>
        <p:spPr bwMode="auto">
          <a:xfrm>
            <a:off x="4458096" y="3832693"/>
            <a:ext cx="3786312" cy="719276"/>
          </a:xfrm>
          <a:prstGeom prst="roundRect">
            <a:avLst>
              <a:gd name="adj" fmla="val 7848"/>
            </a:avLst>
          </a:prstGeom>
          <a:solidFill>
            <a:schemeClr val="accent1">
              <a:alpha val="24000"/>
            </a:schemeClr>
          </a:solidFill>
          <a:ln w="12700" cmpd="sng">
            <a:solidFill>
              <a:schemeClr val="accent1"/>
            </a:solidFill>
            <a:miter lim="800000"/>
            <a:headEnd/>
            <a:tailEnd/>
          </a:ln>
        </p:spPr>
        <p:txBody>
          <a:bodyPr anchor="ctr"/>
          <a:lstStyle/>
          <a:p>
            <a:pPr lvl="2"/>
            <a:endParaRPr lang="zh-CN" altLang="en-US" dirty="0"/>
          </a:p>
        </p:txBody>
      </p:sp>
      <p:sp>
        <p:nvSpPr>
          <p:cNvPr id="10" name="矩形 87"/>
          <p:cNvSpPr>
            <a:spLocks noChangeArrowheads="1"/>
          </p:cNvSpPr>
          <p:nvPr/>
        </p:nvSpPr>
        <p:spPr bwMode="auto">
          <a:xfrm>
            <a:off x="4544693" y="3900986"/>
            <a:ext cx="3699715" cy="509547"/>
          </a:xfrm>
          <a:prstGeom prst="rect">
            <a:avLst/>
          </a:prstGeom>
          <a:no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p>
            <a:pPr eaLnBrk="0" fontAlgn="ctr" hangingPunct="0">
              <a:buClr>
                <a:srgbClr val="FF0000"/>
              </a:buClr>
              <a:buSzPct val="70000"/>
            </a:pPr>
            <a:r>
              <a:rPr lang="zh-CN" altLang="en-US" sz="1200" b="1" dirty="0">
                <a:solidFill>
                  <a:schemeClr val="tx1">
                    <a:lumMod val="85000"/>
                    <a:lumOff val="15000"/>
                  </a:schemeClr>
                </a:solidFill>
                <a:latin typeface="+mn-ea"/>
                <a:ea typeface="+mn-ea"/>
              </a:rPr>
              <a:t>目标内涵一</a:t>
            </a:r>
            <a:r>
              <a:rPr lang="zh-CN" altLang="en-US" sz="1200" dirty="0">
                <a:solidFill>
                  <a:schemeClr val="tx1">
                    <a:lumMod val="85000"/>
                    <a:lumOff val="15000"/>
                  </a:schemeClr>
                </a:solidFill>
                <a:latin typeface="+mn-ea"/>
                <a:ea typeface="+mn-ea"/>
              </a:rPr>
              <a:t>：您的文字内容您的文字内容您的文字内容您的文字内容您的文字内容您的文字内容您的文字内容</a:t>
            </a:r>
          </a:p>
        </p:txBody>
      </p:sp>
      <p:sp>
        <p:nvSpPr>
          <p:cNvPr id="11" name="圆角矩形 10"/>
          <p:cNvSpPr/>
          <p:nvPr/>
        </p:nvSpPr>
        <p:spPr bwMode="auto">
          <a:xfrm>
            <a:off x="4458096" y="2067694"/>
            <a:ext cx="3786312" cy="719276"/>
          </a:xfrm>
          <a:prstGeom prst="roundRect">
            <a:avLst>
              <a:gd name="adj" fmla="val 7848"/>
            </a:avLst>
          </a:prstGeom>
          <a:solidFill>
            <a:schemeClr val="accent1">
              <a:alpha val="24000"/>
            </a:schemeClr>
          </a:solidFill>
          <a:ln w="12700" cmpd="sng">
            <a:solidFill>
              <a:schemeClr val="accent1"/>
            </a:solidFill>
            <a:miter lim="800000"/>
            <a:headEnd/>
            <a:tailEnd/>
          </a:ln>
        </p:spPr>
        <p:txBody>
          <a:bodyPr anchor="ctr"/>
          <a:lstStyle/>
          <a:p>
            <a:pPr lvl="2"/>
            <a:endParaRPr lang="zh-CN" altLang="en-US" dirty="0"/>
          </a:p>
        </p:txBody>
      </p:sp>
      <p:sp>
        <p:nvSpPr>
          <p:cNvPr id="12" name="矩形 87"/>
          <p:cNvSpPr>
            <a:spLocks noChangeArrowheads="1"/>
          </p:cNvSpPr>
          <p:nvPr/>
        </p:nvSpPr>
        <p:spPr bwMode="auto">
          <a:xfrm>
            <a:off x="4544692" y="2159997"/>
            <a:ext cx="3565668" cy="623248"/>
          </a:xfrm>
          <a:prstGeom prst="rect">
            <a:avLst/>
          </a:prstGeom>
          <a:noFill/>
          <a:ln w="9525">
            <a:noFill/>
            <a:miter lim="800000"/>
            <a:headEnd/>
            <a:tailEnd/>
          </a:ln>
        </p:spPr>
        <p:txBody>
          <a:bodyPr wrap="square" lIns="68562" tIns="34281" rIns="68562" bIns="34281">
            <a:spAutoFit/>
          </a:bodyPr>
          <a:lstStyle/>
          <a:p>
            <a:pPr eaLnBrk="0" fontAlgn="ctr" hangingPunct="0">
              <a:buClr>
                <a:srgbClr val="FF0000"/>
              </a:buClr>
              <a:buSzPct val="70000"/>
            </a:pPr>
            <a:r>
              <a:rPr lang="zh-CN" altLang="en-US" sz="1200" b="1" dirty="0">
                <a:solidFill>
                  <a:schemeClr val="tx1">
                    <a:lumMod val="85000"/>
                    <a:lumOff val="15000"/>
                  </a:schemeClr>
                </a:solidFill>
                <a:latin typeface="+mn-ea"/>
                <a:ea typeface="+mn-ea"/>
              </a:rPr>
              <a:t>目标内涵一</a:t>
            </a:r>
            <a:r>
              <a:rPr lang="zh-CN" altLang="en-US" sz="1200" dirty="0">
                <a:solidFill>
                  <a:schemeClr val="tx1">
                    <a:lumMod val="85000"/>
                    <a:lumOff val="15000"/>
                  </a:schemeClr>
                </a:solidFill>
                <a:latin typeface="+mn-ea"/>
                <a:ea typeface="+mn-ea"/>
              </a:rPr>
              <a:t>：您的文字内容您的文字内容您的文字内容您的文字内容您的文字内容您的文字内容您的文字内容</a:t>
            </a:r>
          </a:p>
        </p:txBody>
      </p:sp>
      <p:sp>
        <p:nvSpPr>
          <p:cNvPr id="13" name="圆角矩形 12"/>
          <p:cNvSpPr/>
          <p:nvPr/>
        </p:nvSpPr>
        <p:spPr bwMode="auto">
          <a:xfrm>
            <a:off x="4458096" y="1203598"/>
            <a:ext cx="3786312" cy="719276"/>
          </a:xfrm>
          <a:prstGeom prst="roundRect">
            <a:avLst>
              <a:gd name="adj" fmla="val 7848"/>
            </a:avLst>
          </a:prstGeom>
          <a:solidFill>
            <a:schemeClr val="accent1">
              <a:alpha val="24000"/>
            </a:schemeClr>
          </a:solidFill>
          <a:ln w="12700" cmpd="sng">
            <a:solidFill>
              <a:schemeClr val="accent1"/>
            </a:solidFill>
            <a:miter lim="800000"/>
            <a:headEnd/>
            <a:tailEnd/>
          </a:ln>
        </p:spPr>
        <p:txBody>
          <a:bodyPr anchor="ctr"/>
          <a:lstStyle/>
          <a:p>
            <a:pPr lvl="2"/>
            <a:endParaRPr lang="zh-CN" altLang="en-US" dirty="0"/>
          </a:p>
        </p:txBody>
      </p:sp>
      <p:sp>
        <p:nvSpPr>
          <p:cNvPr id="14" name="矩形 87"/>
          <p:cNvSpPr>
            <a:spLocks noChangeArrowheads="1"/>
          </p:cNvSpPr>
          <p:nvPr/>
        </p:nvSpPr>
        <p:spPr bwMode="auto">
          <a:xfrm>
            <a:off x="4601341" y="1257603"/>
            <a:ext cx="3509019" cy="623248"/>
          </a:xfrm>
          <a:prstGeom prst="rect">
            <a:avLst/>
          </a:prstGeom>
          <a:noFill/>
          <a:ln w="9525">
            <a:noFill/>
            <a:miter lim="800000"/>
            <a:headEnd/>
            <a:tailEnd/>
          </a:ln>
        </p:spPr>
        <p:txBody>
          <a:bodyPr wrap="square" lIns="68562" tIns="34281" rIns="68562" bIns="34281">
            <a:spAutoFit/>
          </a:bodyPr>
          <a:lstStyle/>
          <a:p>
            <a:pPr eaLnBrk="0" fontAlgn="ctr" hangingPunct="0">
              <a:buClr>
                <a:srgbClr val="FF0000"/>
              </a:buClr>
              <a:buSzPct val="70000"/>
            </a:pPr>
            <a:r>
              <a:rPr lang="zh-CN" altLang="en-US" sz="1200" b="1" dirty="0">
                <a:solidFill>
                  <a:schemeClr val="tx1">
                    <a:lumMod val="85000"/>
                    <a:lumOff val="15000"/>
                  </a:schemeClr>
                </a:solidFill>
                <a:latin typeface="+mn-ea"/>
                <a:ea typeface="+mn-ea"/>
              </a:rPr>
              <a:t>目标内涵一</a:t>
            </a:r>
            <a:r>
              <a:rPr lang="zh-CN" altLang="en-US" sz="1200" dirty="0">
                <a:solidFill>
                  <a:schemeClr val="tx1">
                    <a:lumMod val="85000"/>
                    <a:lumOff val="15000"/>
                  </a:schemeClr>
                </a:solidFill>
                <a:latin typeface="+mn-ea"/>
                <a:ea typeface="+mn-ea"/>
              </a:rPr>
              <a:t>：您的文字内容您的文字内容您的文字内容您的文字内容您的文字内容您的文字内容您的文字内容</a:t>
            </a:r>
          </a:p>
        </p:txBody>
      </p:sp>
      <p:cxnSp>
        <p:nvCxnSpPr>
          <p:cNvPr id="15" name="直接连接符 14"/>
          <p:cNvCxnSpPr>
            <a:stCxn id="18" idx="7"/>
            <a:endCxn id="13" idx="1"/>
          </p:cNvCxnSpPr>
          <p:nvPr/>
        </p:nvCxnSpPr>
        <p:spPr bwMode="auto">
          <a:xfrm flipV="1">
            <a:off x="3739871" y="1563235"/>
            <a:ext cx="718225" cy="1026863"/>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a:endCxn id="11" idx="1"/>
          </p:cNvCxnSpPr>
          <p:nvPr/>
        </p:nvCxnSpPr>
        <p:spPr bwMode="auto">
          <a:xfrm flipV="1">
            <a:off x="3817358" y="2427331"/>
            <a:ext cx="640738" cy="298049"/>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a:endCxn id="7" idx="1"/>
          </p:cNvCxnSpPr>
          <p:nvPr/>
        </p:nvCxnSpPr>
        <p:spPr bwMode="auto">
          <a:xfrm>
            <a:off x="3829178" y="3289670"/>
            <a:ext cx="628919" cy="38566"/>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2"/>
          <p:cNvSpPr>
            <a:spLocks noChangeAspect="1" noChangeArrowheads="1"/>
          </p:cNvSpPr>
          <p:nvPr/>
        </p:nvSpPr>
        <p:spPr bwMode="auto">
          <a:xfrm>
            <a:off x="2620543" y="2398022"/>
            <a:ext cx="1311374" cy="1311576"/>
          </a:xfrm>
          <a:prstGeom prst="ellipse">
            <a:avLst/>
          </a:prstGeom>
          <a:solidFill>
            <a:schemeClr val="accent1">
              <a:alpha val="24000"/>
            </a:schemeClr>
          </a:solidFill>
          <a:ln w="12700" cmpd="sng">
            <a:solidFill>
              <a:schemeClr val="accent1"/>
            </a:solidFill>
            <a:miter lim="800000"/>
            <a:headEnd/>
            <a:tailEnd/>
          </a:ln>
        </p:spPr>
        <p:txBody>
          <a:bodyPr anchor="ctr"/>
          <a:lstStyle/>
          <a:p>
            <a:endParaRPr lang="fr-FR" altLang="zh-CN" dirty="0"/>
          </a:p>
        </p:txBody>
      </p:sp>
      <p:sp>
        <p:nvSpPr>
          <p:cNvPr id="19" name="TextBox 147"/>
          <p:cNvSpPr txBox="1">
            <a:spLocks noChangeArrowheads="1"/>
          </p:cNvSpPr>
          <p:nvPr/>
        </p:nvSpPr>
        <p:spPr bwMode="auto">
          <a:xfrm>
            <a:off x="2844740" y="2769454"/>
            <a:ext cx="809774" cy="568714"/>
          </a:xfrm>
          <a:prstGeom prst="rect">
            <a:avLst/>
          </a:prstGeom>
          <a:noFill/>
          <a:ln w="9525" cap="flat" cmpd="sng" algn="ctr">
            <a:noFill/>
            <a:prstDash val="solid"/>
            <a:round/>
            <a:headEnd type="none" w="med" len="med"/>
            <a:tailEnd type="none" w="med" len="med"/>
          </a:ln>
          <a:effectLst/>
        </p:spPr>
        <p:txBody>
          <a:bodyPr vert="horz" wrap="square" lIns="68562" tIns="34281" rIns="68562" bIns="34281" numCol="1" rtlCol="0" anchor="t" anchorCtr="0" compatLnSpc="1">
            <a:prstTxWarp prst="textNoShape">
              <a:avLst/>
            </a:prstTxWarp>
          </a:bodyPr>
          <a:lstStyle>
            <a:defPPr>
              <a:defRPr lang="zh-CN"/>
            </a:defPPr>
          </a:lstStyle>
          <a:p>
            <a:pPr algn="ctr"/>
            <a:r>
              <a:rPr lang="zh-CN" altLang="en-US" sz="1500" dirty="0">
                <a:solidFill>
                  <a:schemeClr val="tx1">
                    <a:lumMod val="85000"/>
                    <a:lumOff val="15000"/>
                  </a:schemeClr>
                </a:solidFill>
                <a:latin typeface="+mn-ea"/>
                <a:ea typeface="+mn-ea"/>
              </a:rPr>
              <a:t>进一步目标</a:t>
            </a:r>
          </a:p>
        </p:txBody>
      </p:sp>
      <p:cxnSp>
        <p:nvCxnSpPr>
          <p:cNvPr id="20" name="直接连接符 19"/>
          <p:cNvCxnSpPr/>
          <p:nvPr/>
        </p:nvCxnSpPr>
        <p:spPr bwMode="auto">
          <a:xfrm>
            <a:off x="3739871" y="3354973"/>
            <a:ext cx="718225" cy="799976"/>
          </a:xfrm>
          <a:prstGeom prst="line">
            <a:avLst/>
          </a:prstGeom>
          <a:solidFill>
            <a:schemeClr val="accent1"/>
          </a:solidFill>
          <a:ln w="12700" cap="flat" cmpd="sng" algn="ctr">
            <a:solidFill>
              <a:schemeClr val="accent1"/>
            </a:solidFill>
            <a:prstDash val="solid"/>
            <a:round/>
            <a:headEnd type="oval" w="med" len="med"/>
            <a:tailEnd type="oval"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1" name="Freeform 41"/>
          <p:cNvSpPr>
            <a:spLocks noEditPoints="1"/>
          </p:cNvSpPr>
          <p:nvPr/>
        </p:nvSpPr>
        <p:spPr bwMode="auto">
          <a:xfrm>
            <a:off x="1835696" y="1275606"/>
            <a:ext cx="866547" cy="788265"/>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1"/>
          </a:solidFill>
          <a:ln w="9525">
            <a:noFill/>
            <a:round/>
            <a:headEnd/>
            <a:tailEnd/>
          </a:ln>
        </p:spPr>
        <p:txBody>
          <a:bodyPr/>
          <a:lstStyle/>
          <a:p>
            <a:pPr>
              <a:defRPr/>
            </a:pPr>
            <a:endParaRPr lang="en-US" kern="0" dirty="0">
              <a:solidFill>
                <a:sysClr val="windowText" lastClr="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97943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d22daf625e7f85d06b96e1ac2e1adb1a8fb1e"/>
</p:tagLst>
</file>

<file path=ppt/theme/theme1.xml><?xml version="1.0" encoding="utf-8"?>
<a:theme xmlns:a="http://schemas.openxmlformats.org/drawingml/2006/main" name="www.homeppt.com">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711</Words>
  <Application>Microsoft Office PowerPoint</Application>
  <PresentationFormat>화면 슬라이드 쇼(16:9)</PresentationFormat>
  <Paragraphs>51</Paragraphs>
  <Slides>6</Slides>
  <Notes>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vt:i4>
      </vt:variant>
    </vt:vector>
  </HeadingPairs>
  <TitlesOfParts>
    <vt:vector size="13" baseType="lpstr">
      <vt:lpstr>微软雅黑</vt:lpstr>
      <vt:lpstr>宋体</vt:lpstr>
      <vt:lpstr>方正兰亭中黑_GBK</vt:lpstr>
      <vt:lpstr>Agency FB</vt:lpstr>
      <vt:lpstr>Arial</vt:lpstr>
      <vt:lpstr>Calibri</vt:lpstr>
      <vt:lpstr>www.homeppt.com</vt:lpstr>
      <vt:lpstr>PowerPoint 프레젠테이션</vt:lpstr>
      <vt:lpstr>PowerPoint 프레젠테이션</vt:lpstr>
      <vt:lpstr>제목</vt:lpstr>
      <vt:lpstr>PowerPoint 프레젠테이션</vt:lpstr>
      <vt:lpstr>成功项目展示（文字可以编辑）</vt:lpstr>
      <vt:lpstr>2016年工作计划（文字可以编辑）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배 인아</cp:lastModifiedBy>
  <cp:revision>88</cp:revision>
  <dcterms:created xsi:type="dcterms:W3CDTF">2015-10-21T17:10:39Z</dcterms:created>
  <dcterms:modified xsi:type="dcterms:W3CDTF">2019-06-26T10:44:19Z</dcterms:modified>
</cp:coreProperties>
</file>