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5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7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7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4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5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6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E283-35A3-4EAD-8AB5-701C9AC09490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FBD4-B986-4941-BA29-17EE99185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6" y="0"/>
            <a:ext cx="11007994" cy="65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5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17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1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6838" y="-1519238"/>
            <a:ext cx="14925675" cy="98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857250"/>
            <a:ext cx="7572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847725"/>
            <a:ext cx="72771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8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652462"/>
            <a:ext cx="77343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0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819150"/>
            <a:ext cx="75438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61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09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47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3</cp:revision>
  <dcterms:created xsi:type="dcterms:W3CDTF">2023-05-19T03:45:52Z</dcterms:created>
  <dcterms:modified xsi:type="dcterms:W3CDTF">2023-05-19T03:51:22Z</dcterms:modified>
</cp:coreProperties>
</file>