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57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8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2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9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7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1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8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5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6748-98D0-4E75-B25F-33BB7D6C411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5DFA-2DF1-408C-BCD9-7C4BFB22C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8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3"/>
          <p:cNvGrpSpPr/>
          <p:nvPr/>
        </p:nvGrpSpPr>
        <p:grpSpPr>
          <a:xfrm>
            <a:off x="724547" y="969661"/>
            <a:ext cx="9317228" cy="4805093"/>
            <a:chOff x="1023805" y="817366"/>
            <a:chExt cx="11715760" cy="5733400"/>
          </a:xfrm>
        </p:grpSpPr>
        <p:pic>
          <p:nvPicPr>
            <p:cNvPr id="7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805" y="817366"/>
              <a:ext cx="11715760" cy="5733400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759130" y="5212214"/>
            <a:ext cx="2542595" cy="2244842"/>
            <a:chOff x="-1075015" y="7442245"/>
            <a:chExt cx="3464994" cy="3059223"/>
          </a:xfrm>
        </p:grpSpPr>
        <p:pic>
          <p:nvPicPr>
            <p:cNvPr id="9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10786166" y="1856643"/>
            <a:ext cx="2542595" cy="2244842"/>
            <a:chOff x="-1075015" y="7442245"/>
            <a:chExt cx="3464994" cy="3059223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12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40290" y="376592"/>
            <a:ext cx="1548993" cy="5930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561901" y="2348917"/>
            <a:ext cx="2332139" cy="6795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7894040" y="2081719"/>
            <a:ext cx="539841" cy="476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33881" y="1856643"/>
            <a:ext cx="37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 아이디 및 비밀번호 입력란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1902" y="3059771"/>
            <a:ext cx="1539290" cy="235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3945" y="3059771"/>
            <a:ext cx="668455" cy="235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772400" y="2740736"/>
            <a:ext cx="539841" cy="476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50426" y="2488496"/>
            <a:ext cx="37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 등록 화면으로 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endCxn id="21" idx="3"/>
          </p:cNvCxnSpPr>
          <p:nvPr/>
        </p:nvCxnSpPr>
        <p:spPr>
          <a:xfrm flipH="1">
            <a:off x="4890640" y="3200337"/>
            <a:ext cx="677412" cy="1942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7396" y="2794397"/>
            <a:ext cx="408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비밀번호 </a:t>
            </a:r>
            <a:r>
              <a:rPr lang="ko-KR" altLang="en-US" dirty="0" err="1" smtClean="0">
                <a:solidFill>
                  <a:srgbClr val="FF0000"/>
                </a:solidFill>
              </a:rPr>
              <a:t>미기입</a:t>
            </a:r>
            <a:r>
              <a:rPr lang="ko-KR" altLang="en-US" dirty="0" smtClean="0">
                <a:solidFill>
                  <a:srgbClr val="FF0000"/>
                </a:solidFill>
              </a:rPr>
              <a:t> 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</a:p>
          <a:p>
            <a:pPr algn="r"/>
            <a:r>
              <a:rPr lang="ko-KR" altLang="en-US" dirty="0" smtClean="0">
                <a:solidFill>
                  <a:srgbClr val="FF0000"/>
                </a:solidFill>
              </a:rPr>
              <a:t>해당 란 입력 안내 및 </a:t>
            </a:r>
            <a:r>
              <a:rPr lang="ko-KR" altLang="en-US" dirty="0" err="1" smtClean="0">
                <a:solidFill>
                  <a:srgbClr val="FF0000"/>
                </a:solidFill>
              </a:rPr>
              <a:t>포커싱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부정확한 아이디 및 비밀번호 입력 시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</a:p>
          <a:p>
            <a:pPr algn="r"/>
            <a:r>
              <a:rPr lang="ko-KR" altLang="en-US" dirty="0" smtClean="0">
                <a:solidFill>
                  <a:srgbClr val="FF0000"/>
                </a:solidFill>
              </a:rPr>
              <a:t>알림 및 </a:t>
            </a:r>
            <a:r>
              <a:rPr lang="ko-KR" altLang="en-US" dirty="0" err="1" smtClean="0">
                <a:solidFill>
                  <a:srgbClr val="FF0000"/>
                </a:solidFill>
              </a:rPr>
              <a:t>포커싱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4326" y="3326970"/>
            <a:ext cx="728117" cy="235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948384" y="3594169"/>
            <a:ext cx="1" cy="833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84325" y="4448810"/>
            <a:ext cx="455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체크 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아이디란에</a:t>
            </a:r>
            <a:r>
              <a:rPr lang="ko-KR" altLang="en-US" dirty="0" smtClean="0">
                <a:solidFill>
                  <a:srgbClr val="FF0000"/>
                </a:solidFill>
              </a:rPr>
              <a:t> 아이디 자동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64128" y="3326970"/>
            <a:ext cx="1031992" cy="235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173885" y="3594169"/>
            <a:ext cx="472055" cy="277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11873" y="3697763"/>
            <a:ext cx="37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아이디 및 비밀번호 찾는 화면으로 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003"/>
          <p:cNvGrpSpPr/>
          <p:nvPr/>
        </p:nvGrpSpPr>
        <p:grpSpPr>
          <a:xfrm>
            <a:off x="3528752" y="612843"/>
            <a:ext cx="6806729" cy="5805926"/>
            <a:chOff x="180658" y="899688"/>
            <a:chExt cx="8111466" cy="6918826"/>
          </a:xfrm>
        </p:grpSpPr>
        <p:pic>
          <p:nvPicPr>
            <p:cNvPr id="34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658" y="899688"/>
              <a:ext cx="8111466" cy="6918826"/>
            </a:xfrm>
            <a:prstGeom prst="rect">
              <a:avLst/>
            </a:prstGeom>
          </p:spPr>
        </p:pic>
      </p:grpSp>
      <p:grpSp>
        <p:nvGrpSpPr>
          <p:cNvPr id="6" name="그룹 1003"/>
          <p:cNvGrpSpPr/>
          <p:nvPr/>
        </p:nvGrpSpPr>
        <p:grpSpPr>
          <a:xfrm>
            <a:off x="231903" y="303688"/>
            <a:ext cx="3103123" cy="2035868"/>
            <a:chOff x="5837244" y="1471062"/>
            <a:chExt cx="5210767" cy="3006205"/>
          </a:xfrm>
        </p:grpSpPr>
        <p:pic>
          <p:nvPicPr>
            <p:cNvPr id="7" name="Object 12"/>
            <p:cNvPicPr>
              <a:picLocks noChangeAspect="1"/>
            </p:cNvPicPr>
            <p:nvPr/>
          </p:nvPicPr>
          <p:blipFill rotWithShape="1">
            <a:blip r:embed="rId3" cstate="print"/>
            <a:srcRect l="41085" t="11401" r="14438" b="36165"/>
            <a:stretch/>
          </p:blipFill>
          <p:spPr>
            <a:xfrm>
              <a:off x="5837244" y="1471062"/>
              <a:ext cx="5210767" cy="30062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8" name="그룹 1002"/>
          <p:cNvGrpSpPr/>
          <p:nvPr/>
        </p:nvGrpSpPr>
        <p:grpSpPr>
          <a:xfrm>
            <a:off x="-759130" y="5212214"/>
            <a:ext cx="2542595" cy="2244842"/>
            <a:chOff x="-1075015" y="7442245"/>
            <a:chExt cx="3464994" cy="3059223"/>
          </a:xfrm>
        </p:grpSpPr>
        <p:pic>
          <p:nvPicPr>
            <p:cNvPr id="9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10786166" y="1856643"/>
            <a:ext cx="2542595" cy="2244842"/>
            <a:chOff x="-1075015" y="7442245"/>
            <a:chExt cx="3464994" cy="3059223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12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0290" y="376592"/>
            <a:ext cx="1548993" cy="59306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4307" y="1507899"/>
            <a:ext cx="570527" cy="272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84834" y="1641443"/>
            <a:ext cx="843918" cy="343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79779" y="2858471"/>
            <a:ext cx="391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체크되지 않을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안내문구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4315" y="3732290"/>
            <a:ext cx="570527" cy="272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963873" y="5655124"/>
            <a:ext cx="570527" cy="272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V="1">
            <a:off x="9023568" y="3227803"/>
            <a:ext cx="415275" cy="640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0"/>
          </p:cNvCxnSpPr>
          <p:nvPr/>
        </p:nvCxnSpPr>
        <p:spPr>
          <a:xfrm flipH="1" flipV="1">
            <a:off x="7577848" y="1321623"/>
            <a:ext cx="1860995" cy="1536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186163" y="536993"/>
            <a:ext cx="2549275" cy="854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858000" y="5915017"/>
            <a:ext cx="434502" cy="398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5680953" y="6114133"/>
            <a:ext cx="11770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9818" y="5905982"/>
            <a:ext cx="391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 등록을 중단하고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로그인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화면으로 </a:t>
            </a:r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3" y="109967"/>
            <a:ext cx="391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003"/>
          <p:cNvGrpSpPr/>
          <p:nvPr/>
        </p:nvGrpSpPr>
        <p:grpSpPr>
          <a:xfrm>
            <a:off x="231903" y="303689"/>
            <a:ext cx="3128029" cy="2035868"/>
            <a:chOff x="-3748141" y="531273"/>
            <a:chExt cx="4752838" cy="3093371"/>
          </a:xfrm>
        </p:grpSpPr>
        <p:pic>
          <p:nvPicPr>
            <p:cNvPr id="34" name="Object 10"/>
            <p:cNvPicPr>
              <a:picLocks noChangeAspect="1"/>
            </p:cNvPicPr>
            <p:nvPr/>
          </p:nvPicPr>
          <p:blipFill rotWithShape="1">
            <a:blip r:embed="rId2" cstate="print"/>
            <a:srcRect l="22186" t="55290" r="19219"/>
            <a:stretch/>
          </p:blipFill>
          <p:spPr>
            <a:xfrm>
              <a:off x="-3748141" y="531273"/>
              <a:ext cx="4752838" cy="3093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8" name="그룹 1002"/>
          <p:cNvGrpSpPr/>
          <p:nvPr/>
        </p:nvGrpSpPr>
        <p:grpSpPr>
          <a:xfrm>
            <a:off x="-759130" y="5212214"/>
            <a:ext cx="2542595" cy="2244842"/>
            <a:chOff x="-1075015" y="7442245"/>
            <a:chExt cx="3464994" cy="3059223"/>
          </a:xfrm>
        </p:grpSpPr>
        <p:pic>
          <p:nvPicPr>
            <p:cNvPr id="9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10786166" y="1856643"/>
            <a:ext cx="2542595" cy="2244842"/>
            <a:chOff x="-1075015" y="7442245"/>
            <a:chExt cx="3464994" cy="3059223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12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40290" y="376592"/>
            <a:ext cx="1548993" cy="59306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09274" y="1974715"/>
            <a:ext cx="570527" cy="272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592674" y="2110847"/>
            <a:ext cx="843918" cy="343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5243" y="109967"/>
            <a:ext cx="391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약관 동의화면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48" name="그룹 1004"/>
          <p:cNvGrpSpPr/>
          <p:nvPr/>
        </p:nvGrpSpPr>
        <p:grpSpPr>
          <a:xfrm>
            <a:off x="3577393" y="612843"/>
            <a:ext cx="7111538" cy="5753934"/>
            <a:chOff x="9627445" y="2049354"/>
            <a:chExt cx="8688169" cy="7029584"/>
          </a:xfrm>
        </p:grpSpPr>
        <p:pic>
          <p:nvPicPr>
            <p:cNvPr id="4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7445" y="2049354"/>
              <a:ext cx="8688169" cy="7029584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6208380" y="2755327"/>
            <a:ext cx="2235229" cy="7466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325994" y="3509662"/>
            <a:ext cx="843918" cy="343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70802" y="3860368"/>
            <a:ext cx="54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이메일로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안내받은</a:t>
            </a:r>
            <a:r>
              <a:rPr lang="ko-KR" altLang="en-US" dirty="0" smtClean="0">
                <a:solidFill>
                  <a:srgbClr val="FF0000"/>
                </a:solidFill>
              </a:rPr>
              <a:t> 학번 및 임시비밀번호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502320" y="2743181"/>
            <a:ext cx="661136" cy="7466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771826" y="2110847"/>
            <a:ext cx="532431" cy="6444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23202" y="1677883"/>
            <a:ext cx="542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학번 및 임시비밀번호 </a:t>
            </a:r>
            <a:r>
              <a:rPr lang="ko-KR" altLang="en-US" dirty="0" err="1" smtClean="0">
                <a:solidFill>
                  <a:srgbClr val="FF0000"/>
                </a:solidFill>
              </a:rPr>
              <a:t>오기입</a:t>
            </a:r>
            <a:r>
              <a:rPr lang="ko-KR" altLang="en-US" dirty="0" smtClean="0">
                <a:solidFill>
                  <a:srgbClr val="FF0000"/>
                </a:solidFill>
              </a:rPr>
              <a:t> 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안내문구 출력 및 해당 입력란에 </a:t>
            </a:r>
            <a:r>
              <a:rPr lang="ko-KR" altLang="en-US" dirty="0" err="1" smtClean="0">
                <a:solidFill>
                  <a:srgbClr val="FF0000"/>
                </a:solidFill>
              </a:rPr>
              <a:t>포커싱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0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2023-08-11T06:57:05Z</dcterms:created>
  <dcterms:modified xsi:type="dcterms:W3CDTF">2023-08-11T07:13:34Z</dcterms:modified>
</cp:coreProperties>
</file>