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media/image1.jpeg" ContentType="image/jpeg"/>
  <Override PartName="/ppt/media/image2.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media/image3.jpeg" ContentType="image/jpeg"/>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5CBCD"/>
          </a:solidFill>
        </a:fill>
      </a:tcStyle>
    </a:wholeTbl>
    <a:band2H>
      <a:tcTxStyle b="def" i="def"/>
      <a:tcStyle>
        <a:tcBdr/>
        <a:fill>
          <a:solidFill>
            <a:srgbClr val="F3E7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7D4F9"/>
          </a:solidFill>
        </a:fill>
      </a:tcStyle>
    </a:wholeTbl>
    <a:band2H>
      <a:tcTxStyle b="def" i="def"/>
      <a:tcStyle>
        <a:tcBdr/>
        <a:fill>
          <a:solidFill>
            <a:srgbClr val="F3EBFC"/>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2DBDF"/>
          </a:solidFill>
        </a:fill>
      </a:tcStyle>
    </a:wholeTbl>
    <a:band2H>
      <a:tcTxStyle b="def" i="def"/>
      <a:tcStyle>
        <a:tcBdr/>
        <a:fill>
          <a:solidFill>
            <a:srgbClr val="EAEE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809" name="Shape 809"/>
          <p:cNvSpPr/>
          <p:nvPr>
            <p:ph type="sldImg"/>
          </p:nvPr>
        </p:nvSpPr>
        <p:spPr>
          <a:xfrm>
            <a:off x="1143000" y="685800"/>
            <a:ext cx="4572000" cy="3429000"/>
          </a:xfrm>
          <a:prstGeom prst="rect">
            <a:avLst/>
          </a:prstGeom>
        </p:spPr>
        <p:txBody>
          <a:bodyPr/>
          <a:lstStyle/>
          <a:p>
            <a:pPr/>
          </a:p>
        </p:txBody>
      </p:sp>
      <p:sp>
        <p:nvSpPr>
          <p:cNvPr id="810" name="Shape 81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15" name="Shape 815"/>
          <p:cNvSpPr/>
          <p:nvPr>
            <p:ph type="sldImg"/>
          </p:nvPr>
        </p:nvSpPr>
        <p:spPr>
          <a:prstGeom prst="rect">
            <a:avLst/>
          </a:prstGeom>
        </p:spPr>
        <p:txBody>
          <a:bodyPr/>
          <a:lstStyle/>
          <a:p>
            <a:pPr/>
          </a:p>
        </p:txBody>
      </p:sp>
      <p:sp>
        <p:nvSpPr>
          <p:cNvPr id="816" name="Shape 816"/>
          <p:cNvSpPr/>
          <p:nvPr>
            <p:ph type="body" sz="quarter" idx="1"/>
          </p:nvPr>
        </p:nvSpPr>
        <p:spPr>
          <a:prstGeom prst="rect">
            <a:avLst/>
          </a:prstGeom>
        </p:spPr>
        <p:txBody>
          <a:bodyPr/>
          <a:lstStyle>
            <a:lvl1pPr indent="228600"/>
          </a:lstStyle>
          <a:p>
            <a:pPr/>
            <a:r>
              <a:t>지그비 조 발표 시작하겠습니다. 저희 조 프로젝트 이름은 “조명 제어를 위한 상황 인식 센서” 입니다.</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28" name="Shape 828"/>
          <p:cNvSpPr/>
          <p:nvPr>
            <p:ph type="sldImg"/>
          </p:nvPr>
        </p:nvSpPr>
        <p:spPr>
          <a:prstGeom prst="rect">
            <a:avLst/>
          </a:prstGeom>
        </p:spPr>
        <p:txBody>
          <a:bodyPr/>
          <a:lstStyle/>
          <a:p>
            <a:pPr/>
          </a:p>
        </p:txBody>
      </p:sp>
      <p:sp>
        <p:nvSpPr>
          <p:cNvPr id="829" name="Shape 829"/>
          <p:cNvSpPr/>
          <p:nvPr>
            <p:ph type="body" sz="quarter" idx="1"/>
          </p:nvPr>
        </p:nvSpPr>
        <p:spPr>
          <a:prstGeom prst="rect">
            <a:avLst/>
          </a:prstGeom>
        </p:spPr>
        <p:txBody>
          <a:bodyPr/>
          <a:lstStyle/>
          <a:p>
            <a:pPr/>
            <a:r>
              <a:t>상황 인식 센서는 공간에 놓여있는 사물들과 사용자의 자세 정보를 바탕으로 현재 상황을 인식하는 센서입니다. 예를 들면 센서의 카메라가 책상을 촬영할 때, 책상 위에 노트가 있고 사람이 연필을 들고 있으면 공부를 하는 상황으로 인식하여 조명을 흰색으로 설정하는 식의 동작을 구현하고 있습니다.</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43" name="Shape 843"/>
          <p:cNvSpPr/>
          <p:nvPr>
            <p:ph type="sldImg"/>
          </p:nvPr>
        </p:nvSpPr>
        <p:spPr>
          <a:prstGeom prst="rect">
            <a:avLst/>
          </a:prstGeom>
        </p:spPr>
        <p:txBody>
          <a:bodyPr/>
          <a:lstStyle/>
          <a:p>
            <a:pPr/>
          </a:p>
        </p:txBody>
      </p:sp>
      <p:sp>
        <p:nvSpPr>
          <p:cNvPr id="844" name="Shape 844"/>
          <p:cNvSpPr/>
          <p:nvPr>
            <p:ph type="body" sz="quarter" idx="1"/>
          </p:nvPr>
        </p:nvSpPr>
        <p:spPr>
          <a:prstGeom prst="rect">
            <a:avLst/>
          </a:prstGeom>
        </p:spPr>
        <p:txBody>
          <a:bodyPr/>
          <a:lstStyle/>
          <a:p>
            <a:pPr/>
            <a:r>
              <a:t>저희 프로젝트는 세 가지 파트로 나눌 수 있습니다. 먼저 상황 인식 센서는 공간의 상황을 촬영하여 얻어낸 이미지에 객체와 포즈 인식 기술을 적용시켜 상황을 인식하는 메인 파트입니다. 플랫폼 허브는 상황 인식 센서 외에도 다른 부가적인 센서들과 스마트 전구, 사용자 앱을 연결하는 중간 허브의 역할을 합니다. 마지막으로 앱은 사용자에게 GUI 환경을 제공하는 역할을 합니다.</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60" name="Shape 860"/>
          <p:cNvSpPr/>
          <p:nvPr>
            <p:ph type="sldImg"/>
          </p:nvPr>
        </p:nvSpPr>
        <p:spPr>
          <a:prstGeom prst="rect">
            <a:avLst/>
          </a:prstGeom>
        </p:spPr>
        <p:txBody>
          <a:bodyPr/>
          <a:lstStyle/>
          <a:p>
            <a:pPr/>
          </a:p>
        </p:txBody>
      </p:sp>
      <p:sp>
        <p:nvSpPr>
          <p:cNvPr id="861" name="Shape 861"/>
          <p:cNvSpPr/>
          <p:nvPr>
            <p:ph type="body" sz="quarter" idx="1"/>
          </p:nvPr>
        </p:nvSpPr>
        <p:spPr>
          <a:prstGeom prst="rect">
            <a:avLst/>
          </a:prstGeom>
        </p:spPr>
        <p:txBody>
          <a:bodyPr/>
          <a:lstStyle/>
          <a:p>
            <a:pPr/>
            <a:r>
              <a:t>전체적인 구조는 이렇게 되어있습니다. 상황 인식 센서와 다른 기기들의 정보를 허브로 전송하면 사용자는 앱에서 그 정보를 수신해서 받아볼 수 있고, 반대로 앱에서 조작 명령을 내리면 허브를 통해서 기기들을 동작 시키는 구조입니다.</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71" name="Shape 871"/>
          <p:cNvSpPr/>
          <p:nvPr>
            <p:ph type="sldImg"/>
          </p:nvPr>
        </p:nvSpPr>
        <p:spPr>
          <a:prstGeom prst="rect">
            <a:avLst/>
          </a:prstGeom>
        </p:spPr>
        <p:txBody>
          <a:bodyPr/>
          <a:lstStyle/>
          <a:p>
            <a:pPr/>
          </a:p>
        </p:txBody>
      </p:sp>
      <p:sp>
        <p:nvSpPr>
          <p:cNvPr id="872" name="Shape 872"/>
          <p:cNvSpPr/>
          <p:nvPr>
            <p:ph type="body" sz="quarter" idx="1"/>
          </p:nvPr>
        </p:nvSpPr>
        <p:spPr>
          <a:prstGeom prst="rect">
            <a:avLst/>
          </a:prstGeom>
        </p:spPr>
        <p:txBody>
          <a:bodyPr/>
          <a:lstStyle/>
          <a:p>
            <a:pPr/>
            <a:r>
              <a:t>상황 인식 센서는 일정한 시간마다 공간의 이미지를 촬영하여 물건들을 인식하고 사용자의 현재 자세를 알아냅니다. 그 뒤에 알아낸 정보들에 상황 인식 알고리즘을 적용시켜 현재 상황을 추정하고 허브에 전달합니다.</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76" name="Shape 876"/>
          <p:cNvSpPr/>
          <p:nvPr>
            <p:ph type="sldImg"/>
          </p:nvPr>
        </p:nvSpPr>
        <p:spPr>
          <a:prstGeom prst="rect">
            <a:avLst/>
          </a:prstGeom>
        </p:spPr>
        <p:txBody>
          <a:bodyPr/>
          <a:lstStyle/>
          <a:p>
            <a:pPr/>
          </a:p>
        </p:txBody>
      </p:sp>
      <p:sp>
        <p:nvSpPr>
          <p:cNvPr id="877" name="Shape 877"/>
          <p:cNvSpPr/>
          <p:nvPr>
            <p:ph type="body" sz="quarter" idx="1"/>
          </p:nvPr>
        </p:nvSpPr>
        <p:spPr>
          <a:prstGeom prst="rect">
            <a:avLst/>
          </a:prstGeom>
        </p:spPr>
        <p:txBody>
          <a:bodyPr/>
          <a:lstStyle/>
          <a:p>
            <a:pPr/>
            <a:r>
              <a:t>상황 인식 알고리즘은 구상은 이렇게 해두었는데, 아직 구현은 하지 않아서 넘어가도록 하겠습니다.</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89" name="Shape 889"/>
          <p:cNvSpPr/>
          <p:nvPr>
            <p:ph type="sldImg"/>
          </p:nvPr>
        </p:nvSpPr>
        <p:spPr>
          <a:prstGeom prst="rect">
            <a:avLst/>
          </a:prstGeom>
        </p:spPr>
        <p:txBody>
          <a:bodyPr/>
          <a:lstStyle/>
          <a:p>
            <a:pPr/>
          </a:p>
        </p:txBody>
      </p:sp>
      <p:sp>
        <p:nvSpPr>
          <p:cNvPr id="890" name="Shape 890"/>
          <p:cNvSpPr/>
          <p:nvPr>
            <p:ph type="body" sz="quarter" idx="1"/>
          </p:nvPr>
        </p:nvSpPr>
        <p:spPr>
          <a:prstGeom prst="rect">
            <a:avLst/>
          </a:prstGeom>
        </p:spPr>
        <p:txBody>
          <a:bodyPr/>
          <a:lstStyle/>
          <a:p>
            <a:pPr/>
            <a:r>
              <a:t>허브는 연결된 기기들의 상태와 현재 인식된 상황을 어떤 객체와 자세를 통해서 추정하였는지에 대한 정보를 앱에 전송하도록 할 예정입니다. 반대로 앱에서는 수동 조작 명령을 허브를 통해서 각각의 기기들로 전달할 수 있도록 제작하고 있습니다</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01" name="Shape 901"/>
          <p:cNvSpPr/>
          <p:nvPr>
            <p:ph type="sldImg"/>
          </p:nvPr>
        </p:nvSpPr>
        <p:spPr>
          <a:prstGeom prst="rect">
            <a:avLst/>
          </a:prstGeom>
        </p:spPr>
        <p:txBody>
          <a:bodyPr/>
          <a:lstStyle/>
          <a:p>
            <a:pPr/>
          </a:p>
        </p:txBody>
      </p:sp>
      <p:sp>
        <p:nvSpPr>
          <p:cNvPr id="902" name="Shape 902"/>
          <p:cNvSpPr/>
          <p:nvPr>
            <p:ph type="body" sz="quarter" idx="1"/>
          </p:nvPr>
        </p:nvSpPr>
        <p:spPr>
          <a:prstGeom prst="rect">
            <a:avLst/>
          </a:prstGeom>
        </p:spPr>
        <p:txBody>
          <a:bodyPr/>
          <a:lstStyle/>
          <a:p>
            <a:pPr/>
            <a:r>
              <a:t>허브와 지그비 센서들, 그리고 스마트 전구는 각각 Zigbee2MQTT와 Hue API를 사용하여 연결해 줄 예정입니다.</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3.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jpeg"/></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jpeg"/></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jpeg"/></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jpeg"/></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jpeg"/></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jpeg"/></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jpeg"/></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jpeg"/></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jpeg"/></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jpeg"/></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jpeg"/></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jpeg"/></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jpeg"/></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sp>
        <p:nvSpPr>
          <p:cNvPr id="16" name="Google Shape;14;p21"/>
          <p:cNvSpPr/>
          <p:nvPr/>
        </p:nvSpPr>
        <p:spPr>
          <a:xfrm>
            <a:off x="0" y="2019474"/>
            <a:ext cx="12192000" cy="4105944"/>
          </a:xfrm>
          <a:prstGeom prst="rect">
            <a:avLst/>
          </a:prstGeom>
          <a:gradFill>
            <a:gsLst>
              <a:gs pos="0">
                <a:srgbClr val="DFDBD5">
                  <a:alpha val="0"/>
                </a:srgbClr>
              </a:gs>
              <a:gs pos="100000">
                <a:srgbClr val="DFDBD5"/>
              </a:gs>
            </a:gsLst>
            <a:lin ang="5400000"/>
          </a:gradFill>
          <a:ln w="12700">
            <a:miter lim="400000"/>
          </a:ln>
        </p:spPr>
        <p:txBody>
          <a:bodyPr lIns="0" tIns="0" rIns="0" bIns="0"/>
          <a:lstStyle/>
          <a:p>
            <a:pPr>
              <a:defRPr sz="1800">
                <a:latin typeface="Gill Sans"/>
                <a:ea typeface="Gill Sans"/>
                <a:cs typeface="Gill Sans"/>
                <a:sym typeface="Gill Sans"/>
              </a:defRPr>
            </a:pPr>
          </a:p>
        </p:txBody>
      </p:sp>
      <p:pic>
        <p:nvPicPr>
          <p:cNvPr id="17" name="Google Shape;15;p21" descr="Google Shape;15;p21"/>
          <p:cNvPicPr>
            <a:picLocks noChangeAspect="1"/>
          </p:cNvPicPr>
          <p:nvPr/>
        </p:nvPicPr>
        <p:blipFill>
          <a:blip r:embed="rId2">
            <a:extLst/>
          </a:blip>
          <a:srcRect l="0" t="1538" r="0" b="0"/>
          <a:stretch>
            <a:fillRect/>
          </a:stretch>
        </p:blipFill>
        <p:spPr>
          <a:xfrm>
            <a:off x="0" y="6126479"/>
            <a:ext cx="12192000" cy="731526"/>
          </a:xfrm>
          <a:prstGeom prst="rect">
            <a:avLst/>
          </a:prstGeom>
          <a:ln w="12700">
            <a:miter lim="400000"/>
          </a:ln>
        </p:spPr>
      </p:pic>
      <p:sp>
        <p:nvSpPr>
          <p:cNvPr id="18" name="Google Shape;16;p21"/>
          <p:cNvSpPr/>
          <p:nvPr/>
        </p:nvSpPr>
        <p:spPr>
          <a:xfrm>
            <a:off x="-1" y="6128414"/>
            <a:ext cx="12192003" cy="1"/>
          </a:xfrm>
          <a:prstGeom prst="line">
            <a:avLst/>
          </a:prstGeom>
          <a:ln w="12700">
            <a:solidFill>
              <a:srgbClr val="000001">
                <a:alpha val="20000"/>
              </a:srgbClr>
            </a:solidFill>
          </a:ln>
        </p:spPr>
        <p:txBody>
          <a:bodyPr lIns="0" tIns="0" rIns="0" bIns="0"/>
          <a:lstStyle/>
          <a:p>
            <a:pPr/>
          </a:p>
        </p:txBody>
      </p:sp>
      <p:sp>
        <p:nvSpPr>
          <p:cNvPr id="19" name="Google Shape;17;p21"/>
          <p:cNvSpPr/>
          <p:nvPr/>
        </p:nvSpPr>
        <p:spPr>
          <a:xfrm>
            <a:off x="0" y="5196166"/>
            <a:ext cx="12192000" cy="1671143"/>
          </a:xfrm>
          <a:prstGeom prst="rect">
            <a:avLst/>
          </a:prstGeom>
          <a:solidFill>
            <a:srgbClr val="323232"/>
          </a:solidFill>
          <a:ln w="12700">
            <a:miter lim="400000"/>
          </a:ln>
        </p:spPr>
        <p:txBody>
          <a:bodyPr lIns="0" tIns="0" rIns="0" bIns="0" anchor="ctr"/>
          <a:lstStyle/>
          <a:p>
            <a:pPr algn="ctr">
              <a:defRPr sz="1800">
                <a:solidFill>
                  <a:srgbClr val="FFFFFF"/>
                </a:solidFill>
                <a:latin typeface="Gill Sans"/>
                <a:ea typeface="Gill Sans"/>
                <a:cs typeface="Gill Sans"/>
                <a:sym typeface="Gill Sans"/>
              </a:defRPr>
            </a:pPr>
          </a:p>
        </p:txBody>
      </p:sp>
      <p:pic>
        <p:nvPicPr>
          <p:cNvPr id="20" name="Google Shape;18;p21" descr="Google Shape;18;p21"/>
          <p:cNvPicPr>
            <a:picLocks noChangeAspect="1"/>
          </p:cNvPicPr>
          <p:nvPr/>
        </p:nvPicPr>
        <p:blipFill>
          <a:blip r:embed="rId3">
            <a:extLst/>
          </a:blip>
          <a:srcRect l="997" t="0" r="1086" b="4978"/>
          <a:stretch>
            <a:fillRect/>
          </a:stretch>
        </p:blipFill>
        <p:spPr>
          <a:xfrm>
            <a:off x="1241294" y="609600"/>
            <a:ext cx="3160274" cy="5733395"/>
          </a:xfrm>
          <a:prstGeom prst="rect">
            <a:avLst/>
          </a:prstGeom>
          <a:ln w="12700">
            <a:miter lim="400000"/>
          </a:ln>
        </p:spPr>
      </p:pic>
      <p:sp>
        <p:nvSpPr>
          <p:cNvPr id="21" name="Google Shape;19;p21"/>
          <p:cNvSpPr/>
          <p:nvPr/>
        </p:nvSpPr>
        <p:spPr>
          <a:xfrm>
            <a:off x="4541782" y="609600"/>
            <a:ext cx="6649706" cy="5717630"/>
          </a:xfrm>
          <a:prstGeom prst="rect">
            <a:avLst/>
          </a:prstGeom>
          <a:solidFill>
            <a:srgbClr val="E4B4B2"/>
          </a:solidFill>
          <a:ln w="12700">
            <a:miter lim="400000"/>
          </a:ln>
        </p:spPr>
        <p:txBody>
          <a:bodyPr lIns="0" tIns="0" rIns="0" bIns="0" anchor="ctr"/>
          <a:lstStyle/>
          <a:p>
            <a:pPr algn="ctr">
              <a:defRPr sz="1800">
                <a:solidFill>
                  <a:srgbClr val="FFFFFF"/>
                </a:solidFill>
                <a:latin typeface="Gill Sans"/>
                <a:ea typeface="Gill Sans"/>
                <a:cs typeface="Gill Sans"/>
                <a:sym typeface="Gill Sans"/>
              </a:defRPr>
            </a:pPr>
          </a:p>
        </p:txBody>
      </p:sp>
      <p:sp>
        <p:nvSpPr>
          <p:cNvPr id="22" name="슬라이드 번호"/>
          <p:cNvSpPr txBox="1"/>
          <p:nvPr>
            <p:ph type="sldNum" sz="quarter" idx="2"/>
          </p:nvPr>
        </p:nvSpPr>
        <p:spPr>
          <a:xfrm>
            <a:off x="8277900" y="6356350"/>
            <a:ext cx="459701" cy="4978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제목 및 내용">
    <p:spTree>
      <p:nvGrpSpPr>
        <p:cNvPr id="1" name=""/>
        <p:cNvGrpSpPr/>
        <p:nvPr/>
      </p:nvGrpSpPr>
      <p:grpSpPr>
        <a:xfrm>
          <a:off x="0" y="0"/>
          <a:ext cx="0" cy="0"/>
          <a:chOff x="0" y="0"/>
          <a:chExt cx="0" cy="0"/>
        </a:xfrm>
      </p:grpSpPr>
      <p:sp>
        <p:nvSpPr>
          <p:cNvPr id="121" name="Google Shape;79;p30"/>
          <p:cNvSpPr/>
          <p:nvPr/>
        </p:nvSpPr>
        <p:spPr>
          <a:xfrm>
            <a:off x="0" y="2019474"/>
            <a:ext cx="12192000" cy="4105944"/>
          </a:xfrm>
          <a:prstGeom prst="rect">
            <a:avLst/>
          </a:prstGeom>
          <a:gradFill>
            <a:gsLst>
              <a:gs pos="0">
                <a:srgbClr val="DFDBD5">
                  <a:alpha val="0"/>
                </a:srgbClr>
              </a:gs>
              <a:gs pos="100000">
                <a:srgbClr val="DFDBD5"/>
              </a:gs>
            </a:gsLst>
            <a:lin ang="5400000"/>
          </a:gradFill>
          <a:ln w="12700">
            <a:miter lim="400000"/>
          </a:ln>
        </p:spPr>
        <p:txBody>
          <a:bodyPr lIns="0" tIns="0" rIns="0" bIns="0"/>
          <a:lstStyle/>
          <a:p>
            <a:pPr>
              <a:defRPr sz="1800">
                <a:latin typeface="Gill Sans"/>
                <a:ea typeface="Gill Sans"/>
                <a:cs typeface="Gill Sans"/>
                <a:sym typeface="Gill Sans"/>
              </a:defRPr>
            </a:pPr>
          </a:p>
        </p:txBody>
      </p:sp>
      <p:pic>
        <p:nvPicPr>
          <p:cNvPr id="122" name="Google Shape;80;p30" descr="Google Shape;80;p30"/>
          <p:cNvPicPr>
            <a:picLocks noChangeAspect="1"/>
          </p:cNvPicPr>
          <p:nvPr/>
        </p:nvPicPr>
        <p:blipFill>
          <a:blip r:embed="rId2">
            <a:extLst/>
          </a:blip>
          <a:srcRect l="0" t="1538" r="0" b="0"/>
          <a:stretch>
            <a:fillRect/>
          </a:stretch>
        </p:blipFill>
        <p:spPr>
          <a:xfrm>
            <a:off x="0" y="6126479"/>
            <a:ext cx="12192000" cy="731526"/>
          </a:xfrm>
          <a:prstGeom prst="rect">
            <a:avLst/>
          </a:prstGeom>
          <a:ln w="12700">
            <a:miter lim="400000"/>
          </a:ln>
        </p:spPr>
      </p:pic>
      <p:sp>
        <p:nvSpPr>
          <p:cNvPr id="123" name="Google Shape;81;p30"/>
          <p:cNvSpPr/>
          <p:nvPr/>
        </p:nvSpPr>
        <p:spPr>
          <a:xfrm>
            <a:off x="-1" y="6128414"/>
            <a:ext cx="12192003" cy="1"/>
          </a:xfrm>
          <a:prstGeom prst="line">
            <a:avLst/>
          </a:prstGeom>
          <a:ln w="12700">
            <a:solidFill>
              <a:srgbClr val="000001">
                <a:alpha val="20000"/>
              </a:srgbClr>
            </a:solidFill>
          </a:ln>
        </p:spPr>
        <p:txBody>
          <a:bodyPr lIns="0" tIns="0" rIns="0" bIns="0"/>
          <a:lstStyle/>
          <a:p>
            <a:pPr/>
          </a:p>
        </p:txBody>
      </p:sp>
      <p:sp>
        <p:nvSpPr>
          <p:cNvPr id="124" name="제목 텍스트"/>
          <p:cNvSpPr txBox="1"/>
          <p:nvPr>
            <p:ph type="title"/>
          </p:nvPr>
        </p:nvSpPr>
        <p:spPr>
          <a:xfrm>
            <a:off x="1451579" y="804519"/>
            <a:ext cx="9603276" cy="1049236"/>
          </a:xfrm>
          <a:prstGeom prst="rect">
            <a:avLst/>
          </a:prstGeom>
        </p:spPr>
        <p:txBody>
          <a:bodyPr/>
          <a:lstStyle/>
          <a:p>
            <a:pPr/>
            <a:r>
              <a:t>제목 텍스트</a:t>
            </a:r>
          </a:p>
        </p:txBody>
      </p:sp>
      <p:sp>
        <p:nvSpPr>
          <p:cNvPr id="125" name="본문 첫 번째 줄…"/>
          <p:cNvSpPr txBox="1"/>
          <p:nvPr>
            <p:ph type="body" sz="half" idx="1"/>
          </p:nvPr>
        </p:nvSpPr>
        <p:spPr>
          <a:xfrm>
            <a:off x="1451579" y="2015732"/>
            <a:ext cx="9603276" cy="3450615"/>
          </a:xfrm>
          <a:prstGeom prst="rect">
            <a:avLst/>
          </a:prstGeom>
        </p:spPr>
        <p:txBody>
          <a:bodyPr/>
          <a:lstStyle>
            <a:lvl1pPr indent="-342900"/>
            <a:lvl2pPr indent="-342900"/>
            <a:lvl3pPr indent="-342900"/>
            <a:lvl4pPr indent="-342900"/>
            <a:lvl5pPr indent="-342900"/>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26" name="Google Shape;84;p30"/>
          <p:cNvSpPr/>
          <p:nvPr/>
        </p:nvSpPr>
        <p:spPr>
          <a:xfrm>
            <a:off x="1453896" y="1847088"/>
            <a:ext cx="9607524" cy="1"/>
          </a:xfrm>
          <a:prstGeom prst="line">
            <a:avLst/>
          </a:prstGeom>
          <a:ln w="31750">
            <a:solidFill>
              <a:schemeClr val="accent1"/>
            </a:solidFill>
          </a:ln>
        </p:spPr>
        <p:txBody>
          <a:bodyPr lIns="0" tIns="0" rIns="0" bIns="0"/>
          <a:lstStyle/>
          <a:p>
            <a:pPr/>
          </a:p>
        </p:txBody>
      </p:sp>
      <p:sp>
        <p:nvSpPr>
          <p:cNvPr id="127"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구역 머리글">
    <p:spTree>
      <p:nvGrpSpPr>
        <p:cNvPr id="1" name=""/>
        <p:cNvGrpSpPr/>
        <p:nvPr/>
      </p:nvGrpSpPr>
      <p:grpSpPr>
        <a:xfrm>
          <a:off x="0" y="0"/>
          <a:ext cx="0" cy="0"/>
          <a:chOff x="0" y="0"/>
          <a:chExt cx="0" cy="0"/>
        </a:xfrm>
      </p:grpSpPr>
      <p:sp>
        <p:nvSpPr>
          <p:cNvPr id="134" name="Google Shape;87;p31"/>
          <p:cNvSpPr/>
          <p:nvPr/>
        </p:nvSpPr>
        <p:spPr>
          <a:xfrm>
            <a:off x="0" y="2019474"/>
            <a:ext cx="12192000" cy="4105944"/>
          </a:xfrm>
          <a:prstGeom prst="rect">
            <a:avLst/>
          </a:prstGeom>
          <a:gradFill>
            <a:gsLst>
              <a:gs pos="0">
                <a:srgbClr val="DFDBD5">
                  <a:alpha val="0"/>
                </a:srgbClr>
              </a:gs>
              <a:gs pos="100000">
                <a:srgbClr val="DFDBD5"/>
              </a:gs>
            </a:gsLst>
            <a:lin ang="5400000"/>
          </a:gradFill>
          <a:ln w="12700">
            <a:miter lim="400000"/>
          </a:ln>
        </p:spPr>
        <p:txBody>
          <a:bodyPr lIns="0" tIns="0" rIns="0" bIns="0"/>
          <a:lstStyle/>
          <a:p>
            <a:pPr>
              <a:defRPr sz="1800">
                <a:latin typeface="Gill Sans"/>
                <a:ea typeface="Gill Sans"/>
                <a:cs typeface="Gill Sans"/>
                <a:sym typeface="Gill Sans"/>
              </a:defRPr>
            </a:pPr>
          </a:p>
        </p:txBody>
      </p:sp>
      <p:pic>
        <p:nvPicPr>
          <p:cNvPr id="135" name="Google Shape;88;p31" descr="Google Shape;88;p31"/>
          <p:cNvPicPr>
            <a:picLocks noChangeAspect="1"/>
          </p:cNvPicPr>
          <p:nvPr/>
        </p:nvPicPr>
        <p:blipFill>
          <a:blip r:embed="rId2">
            <a:extLst/>
          </a:blip>
          <a:srcRect l="0" t="1538" r="0" b="0"/>
          <a:stretch>
            <a:fillRect/>
          </a:stretch>
        </p:blipFill>
        <p:spPr>
          <a:xfrm>
            <a:off x="0" y="6126479"/>
            <a:ext cx="12192000" cy="731526"/>
          </a:xfrm>
          <a:prstGeom prst="rect">
            <a:avLst/>
          </a:prstGeom>
          <a:ln w="12700">
            <a:miter lim="400000"/>
          </a:ln>
        </p:spPr>
      </p:pic>
      <p:sp>
        <p:nvSpPr>
          <p:cNvPr id="136" name="Google Shape;89;p31"/>
          <p:cNvSpPr/>
          <p:nvPr/>
        </p:nvSpPr>
        <p:spPr>
          <a:xfrm>
            <a:off x="-1" y="6128414"/>
            <a:ext cx="12192003" cy="1"/>
          </a:xfrm>
          <a:prstGeom prst="line">
            <a:avLst/>
          </a:prstGeom>
          <a:ln w="12700">
            <a:solidFill>
              <a:srgbClr val="000001">
                <a:alpha val="20000"/>
              </a:srgbClr>
            </a:solidFill>
          </a:ln>
        </p:spPr>
        <p:txBody>
          <a:bodyPr lIns="0" tIns="0" rIns="0" bIns="0"/>
          <a:lstStyle/>
          <a:p>
            <a:pPr/>
          </a:p>
        </p:txBody>
      </p:sp>
      <p:sp>
        <p:nvSpPr>
          <p:cNvPr id="137" name="제목 텍스트"/>
          <p:cNvSpPr txBox="1"/>
          <p:nvPr>
            <p:ph type="title"/>
          </p:nvPr>
        </p:nvSpPr>
        <p:spPr>
          <a:xfrm>
            <a:off x="1454239" y="1756130"/>
            <a:ext cx="8643154" cy="1887953"/>
          </a:xfrm>
          <a:prstGeom prst="rect">
            <a:avLst/>
          </a:prstGeom>
        </p:spPr>
        <p:txBody>
          <a:bodyPr anchor="b"/>
          <a:lstStyle>
            <a:lvl1pPr>
              <a:defRPr sz="3600">
                <a:latin typeface="+mn-lt"/>
                <a:ea typeface="+mn-ea"/>
                <a:cs typeface="+mn-cs"/>
                <a:sym typeface="Arial"/>
              </a:defRPr>
            </a:lvl1pPr>
          </a:lstStyle>
          <a:p>
            <a:pPr/>
            <a:r>
              <a:t>제목 텍스트</a:t>
            </a:r>
          </a:p>
        </p:txBody>
      </p:sp>
      <p:sp>
        <p:nvSpPr>
          <p:cNvPr id="138" name="본문 첫 번째 줄…"/>
          <p:cNvSpPr txBox="1"/>
          <p:nvPr>
            <p:ph type="body" sz="quarter" idx="1"/>
          </p:nvPr>
        </p:nvSpPr>
        <p:spPr>
          <a:xfrm>
            <a:off x="1454239" y="3806195"/>
            <a:ext cx="8630447" cy="1012932"/>
          </a:xfrm>
          <a:prstGeom prst="rect">
            <a:avLst/>
          </a:prstGeom>
        </p:spPr>
        <p:txBody>
          <a:bodyPr/>
          <a:lstStyle>
            <a:lvl1pPr marL="228600" indent="0">
              <a:buClrTx/>
              <a:buSzTx/>
              <a:buFontTx/>
              <a:buNone/>
              <a:defRPr sz="1800">
                <a:latin typeface="+mn-lt"/>
                <a:ea typeface="+mn-ea"/>
                <a:cs typeface="+mn-cs"/>
                <a:sym typeface="Arial"/>
              </a:defRPr>
            </a:lvl1pPr>
            <a:lvl2pPr marL="228600" indent="457200">
              <a:buClrTx/>
              <a:buSzTx/>
              <a:buFontTx/>
              <a:buNone/>
              <a:defRPr sz="1800">
                <a:latin typeface="+mn-lt"/>
                <a:ea typeface="+mn-ea"/>
                <a:cs typeface="+mn-cs"/>
                <a:sym typeface="Arial"/>
              </a:defRPr>
            </a:lvl2pPr>
            <a:lvl3pPr marL="228600" indent="914400">
              <a:buClrTx/>
              <a:buSzTx/>
              <a:buFontTx/>
              <a:buNone/>
              <a:defRPr sz="1800">
                <a:latin typeface="+mn-lt"/>
                <a:ea typeface="+mn-ea"/>
                <a:cs typeface="+mn-cs"/>
                <a:sym typeface="Arial"/>
              </a:defRPr>
            </a:lvl3pPr>
            <a:lvl4pPr marL="228600" indent="1371600">
              <a:buClrTx/>
              <a:buSzTx/>
              <a:buFontTx/>
              <a:buNone/>
              <a:defRPr sz="1800">
                <a:latin typeface="+mn-lt"/>
                <a:ea typeface="+mn-ea"/>
                <a:cs typeface="+mn-cs"/>
                <a:sym typeface="Arial"/>
              </a:defRPr>
            </a:lvl4pPr>
            <a:lvl5pPr marL="228600" indent="1828800">
              <a:buClrTx/>
              <a:buSzTx/>
              <a:buFontTx/>
              <a:buNone/>
              <a:defRPr sz="1800">
                <a:latin typeface="+mn-lt"/>
                <a:ea typeface="+mn-ea"/>
                <a:cs typeface="+mn-cs"/>
                <a:sym typeface="Arial"/>
              </a:defRPr>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39" name="Google Shape;92;p31"/>
          <p:cNvSpPr/>
          <p:nvPr/>
        </p:nvSpPr>
        <p:spPr>
          <a:xfrm>
            <a:off x="1454239" y="3804986"/>
            <a:ext cx="8630448" cy="1"/>
          </a:xfrm>
          <a:prstGeom prst="line">
            <a:avLst/>
          </a:prstGeom>
          <a:ln w="31750">
            <a:solidFill>
              <a:schemeClr val="accent1"/>
            </a:solidFill>
          </a:ln>
        </p:spPr>
        <p:txBody>
          <a:bodyPr lIns="0" tIns="0" rIns="0" bIns="0"/>
          <a:lstStyle/>
          <a:p>
            <a:pPr/>
          </a:p>
        </p:txBody>
      </p:sp>
      <p:sp>
        <p:nvSpPr>
          <p:cNvPr id="140"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콘텐츠 2개">
    <p:spTree>
      <p:nvGrpSpPr>
        <p:cNvPr id="1" name=""/>
        <p:cNvGrpSpPr/>
        <p:nvPr/>
      </p:nvGrpSpPr>
      <p:grpSpPr>
        <a:xfrm>
          <a:off x="0" y="0"/>
          <a:ext cx="0" cy="0"/>
          <a:chOff x="0" y="0"/>
          <a:chExt cx="0" cy="0"/>
        </a:xfrm>
      </p:grpSpPr>
      <p:sp>
        <p:nvSpPr>
          <p:cNvPr id="147" name="Google Shape;95;p32"/>
          <p:cNvSpPr/>
          <p:nvPr/>
        </p:nvSpPr>
        <p:spPr>
          <a:xfrm>
            <a:off x="0" y="2019474"/>
            <a:ext cx="12192000" cy="4105944"/>
          </a:xfrm>
          <a:prstGeom prst="rect">
            <a:avLst/>
          </a:prstGeom>
          <a:gradFill>
            <a:gsLst>
              <a:gs pos="0">
                <a:srgbClr val="DFDBD5">
                  <a:alpha val="0"/>
                </a:srgbClr>
              </a:gs>
              <a:gs pos="100000">
                <a:srgbClr val="DFDBD5"/>
              </a:gs>
            </a:gsLst>
            <a:lin ang="5400000"/>
          </a:gradFill>
          <a:ln w="12700">
            <a:miter lim="400000"/>
          </a:ln>
        </p:spPr>
        <p:txBody>
          <a:bodyPr lIns="0" tIns="0" rIns="0" bIns="0"/>
          <a:lstStyle/>
          <a:p>
            <a:pPr>
              <a:defRPr sz="1800">
                <a:latin typeface="Gill Sans"/>
                <a:ea typeface="Gill Sans"/>
                <a:cs typeface="Gill Sans"/>
                <a:sym typeface="Gill Sans"/>
              </a:defRPr>
            </a:pPr>
          </a:p>
        </p:txBody>
      </p:sp>
      <p:pic>
        <p:nvPicPr>
          <p:cNvPr id="148" name="Google Shape;96;p32" descr="Google Shape;96;p32"/>
          <p:cNvPicPr>
            <a:picLocks noChangeAspect="1"/>
          </p:cNvPicPr>
          <p:nvPr/>
        </p:nvPicPr>
        <p:blipFill>
          <a:blip r:embed="rId2">
            <a:extLst/>
          </a:blip>
          <a:srcRect l="0" t="1538" r="0" b="0"/>
          <a:stretch>
            <a:fillRect/>
          </a:stretch>
        </p:blipFill>
        <p:spPr>
          <a:xfrm>
            <a:off x="0" y="6126479"/>
            <a:ext cx="12192000" cy="731526"/>
          </a:xfrm>
          <a:prstGeom prst="rect">
            <a:avLst/>
          </a:prstGeom>
          <a:ln w="12700">
            <a:miter lim="400000"/>
          </a:ln>
        </p:spPr>
      </p:pic>
      <p:sp>
        <p:nvSpPr>
          <p:cNvPr id="149" name="Google Shape;97;p32"/>
          <p:cNvSpPr/>
          <p:nvPr/>
        </p:nvSpPr>
        <p:spPr>
          <a:xfrm>
            <a:off x="-1" y="6128414"/>
            <a:ext cx="12192003" cy="1"/>
          </a:xfrm>
          <a:prstGeom prst="line">
            <a:avLst/>
          </a:prstGeom>
          <a:ln w="12700">
            <a:solidFill>
              <a:srgbClr val="000001">
                <a:alpha val="20000"/>
              </a:srgbClr>
            </a:solidFill>
          </a:ln>
        </p:spPr>
        <p:txBody>
          <a:bodyPr lIns="0" tIns="0" rIns="0" bIns="0"/>
          <a:lstStyle/>
          <a:p>
            <a:pPr/>
          </a:p>
        </p:txBody>
      </p:sp>
      <p:sp>
        <p:nvSpPr>
          <p:cNvPr id="150" name="제목 텍스트"/>
          <p:cNvSpPr txBox="1"/>
          <p:nvPr>
            <p:ph type="title"/>
          </p:nvPr>
        </p:nvSpPr>
        <p:spPr>
          <a:xfrm>
            <a:off x="1449215" y="804889"/>
            <a:ext cx="9605638" cy="1059306"/>
          </a:xfrm>
          <a:prstGeom prst="rect">
            <a:avLst/>
          </a:prstGeom>
        </p:spPr>
        <p:txBody>
          <a:bodyPr/>
          <a:lstStyle/>
          <a:p>
            <a:pPr/>
            <a:r>
              <a:t>제목 텍스트</a:t>
            </a:r>
          </a:p>
        </p:txBody>
      </p:sp>
      <p:sp>
        <p:nvSpPr>
          <p:cNvPr id="151" name="본문 첫 번째 줄…"/>
          <p:cNvSpPr txBox="1"/>
          <p:nvPr>
            <p:ph type="body" sz="quarter" idx="1"/>
          </p:nvPr>
        </p:nvSpPr>
        <p:spPr>
          <a:xfrm>
            <a:off x="1447331" y="2010878"/>
            <a:ext cx="4645153" cy="3448595"/>
          </a:xfrm>
          <a:prstGeom prst="rect">
            <a:avLst/>
          </a:prstGeom>
        </p:spPr>
        <p:txBody>
          <a:bodyPr/>
          <a:lstStyle>
            <a:lvl1pPr indent="-342900"/>
            <a:lvl2pPr indent="-342900"/>
            <a:lvl3pPr indent="-342900"/>
            <a:lvl4pPr indent="-342900"/>
            <a:lvl5pPr indent="-342900"/>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52" name="Google Shape;100;p32"/>
          <p:cNvSpPr/>
          <p:nvPr/>
        </p:nvSpPr>
        <p:spPr>
          <a:xfrm>
            <a:off x="1453896" y="1847088"/>
            <a:ext cx="9607524" cy="1"/>
          </a:xfrm>
          <a:prstGeom prst="line">
            <a:avLst/>
          </a:prstGeom>
          <a:ln w="31750">
            <a:solidFill>
              <a:schemeClr val="accent1"/>
            </a:solidFill>
          </a:ln>
        </p:spPr>
        <p:txBody>
          <a:bodyPr lIns="0" tIns="0" rIns="0" bIns="0"/>
          <a:lstStyle/>
          <a:p>
            <a:pPr/>
          </a:p>
        </p:txBody>
      </p:sp>
      <p:sp>
        <p:nvSpPr>
          <p:cNvPr id="153"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비교">
    <p:spTree>
      <p:nvGrpSpPr>
        <p:cNvPr id="1" name=""/>
        <p:cNvGrpSpPr/>
        <p:nvPr/>
      </p:nvGrpSpPr>
      <p:grpSpPr>
        <a:xfrm>
          <a:off x="0" y="0"/>
          <a:ext cx="0" cy="0"/>
          <a:chOff x="0" y="0"/>
          <a:chExt cx="0" cy="0"/>
        </a:xfrm>
      </p:grpSpPr>
      <p:sp>
        <p:nvSpPr>
          <p:cNvPr id="160" name="Google Shape;103;p33"/>
          <p:cNvSpPr/>
          <p:nvPr/>
        </p:nvSpPr>
        <p:spPr>
          <a:xfrm>
            <a:off x="0" y="2019474"/>
            <a:ext cx="12192000" cy="4105944"/>
          </a:xfrm>
          <a:prstGeom prst="rect">
            <a:avLst/>
          </a:prstGeom>
          <a:gradFill>
            <a:gsLst>
              <a:gs pos="0">
                <a:srgbClr val="DFDBD5">
                  <a:alpha val="0"/>
                </a:srgbClr>
              </a:gs>
              <a:gs pos="100000">
                <a:srgbClr val="DFDBD5"/>
              </a:gs>
            </a:gsLst>
            <a:lin ang="5400000"/>
          </a:gradFill>
          <a:ln w="12700">
            <a:miter lim="400000"/>
          </a:ln>
        </p:spPr>
        <p:txBody>
          <a:bodyPr lIns="0" tIns="0" rIns="0" bIns="0"/>
          <a:lstStyle/>
          <a:p>
            <a:pPr>
              <a:defRPr sz="1800">
                <a:latin typeface="Gill Sans"/>
                <a:ea typeface="Gill Sans"/>
                <a:cs typeface="Gill Sans"/>
                <a:sym typeface="Gill Sans"/>
              </a:defRPr>
            </a:pPr>
          </a:p>
        </p:txBody>
      </p:sp>
      <p:pic>
        <p:nvPicPr>
          <p:cNvPr id="161" name="Google Shape;104;p33" descr="Google Shape;104;p33"/>
          <p:cNvPicPr>
            <a:picLocks noChangeAspect="1"/>
          </p:cNvPicPr>
          <p:nvPr/>
        </p:nvPicPr>
        <p:blipFill>
          <a:blip r:embed="rId2">
            <a:extLst/>
          </a:blip>
          <a:srcRect l="0" t="1538" r="0" b="0"/>
          <a:stretch>
            <a:fillRect/>
          </a:stretch>
        </p:blipFill>
        <p:spPr>
          <a:xfrm>
            <a:off x="0" y="6126479"/>
            <a:ext cx="12192000" cy="731526"/>
          </a:xfrm>
          <a:prstGeom prst="rect">
            <a:avLst/>
          </a:prstGeom>
          <a:ln w="12700">
            <a:miter lim="400000"/>
          </a:ln>
        </p:spPr>
      </p:pic>
      <p:sp>
        <p:nvSpPr>
          <p:cNvPr id="162" name="Google Shape;105;p33"/>
          <p:cNvSpPr/>
          <p:nvPr/>
        </p:nvSpPr>
        <p:spPr>
          <a:xfrm>
            <a:off x="-1" y="6128414"/>
            <a:ext cx="12192003" cy="1"/>
          </a:xfrm>
          <a:prstGeom prst="line">
            <a:avLst/>
          </a:prstGeom>
          <a:ln w="12700">
            <a:solidFill>
              <a:srgbClr val="000001">
                <a:alpha val="20000"/>
              </a:srgbClr>
            </a:solidFill>
          </a:ln>
        </p:spPr>
        <p:txBody>
          <a:bodyPr lIns="0" tIns="0" rIns="0" bIns="0"/>
          <a:lstStyle/>
          <a:p>
            <a:pPr/>
          </a:p>
        </p:txBody>
      </p:sp>
      <p:sp>
        <p:nvSpPr>
          <p:cNvPr id="163" name="제목 텍스트"/>
          <p:cNvSpPr txBox="1"/>
          <p:nvPr>
            <p:ph type="title"/>
          </p:nvPr>
        </p:nvSpPr>
        <p:spPr>
          <a:xfrm>
            <a:off x="1447191" y="804162"/>
            <a:ext cx="9607661" cy="1056321"/>
          </a:xfrm>
          <a:prstGeom prst="rect">
            <a:avLst/>
          </a:prstGeom>
        </p:spPr>
        <p:txBody>
          <a:bodyPr/>
          <a:lstStyle/>
          <a:p>
            <a:pPr/>
            <a:r>
              <a:t>제목 텍스트</a:t>
            </a:r>
          </a:p>
        </p:txBody>
      </p:sp>
      <p:sp>
        <p:nvSpPr>
          <p:cNvPr id="164" name="본문 첫 번째 줄…"/>
          <p:cNvSpPr txBox="1"/>
          <p:nvPr>
            <p:ph type="body" sz="quarter" idx="1"/>
          </p:nvPr>
        </p:nvSpPr>
        <p:spPr>
          <a:xfrm>
            <a:off x="1447191" y="2019549"/>
            <a:ext cx="4645153" cy="801944"/>
          </a:xfrm>
          <a:prstGeom prst="rect">
            <a:avLst/>
          </a:prstGeom>
        </p:spPr>
        <p:txBody>
          <a:bodyPr anchor="b"/>
          <a:lstStyle>
            <a:lvl1pPr marL="228600" indent="0">
              <a:lnSpc>
                <a:spcPct val="100000"/>
              </a:lnSpc>
              <a:buClrTx/>
              <a:buSzTx/>
              <a:buFontTx/>
              <a:buNone/>
              <a:defRPr sz="2200">
                <a:solidFill>
                  <a:schemeClr val="accent1"/>
                </a:solidFill>
              </a:defRPr>
            </a:lvl1pPr>
            <a:lvl2pPr marL="228600" indent="457200">
              <a:lnSpc>
                <a:spcPct val="100000"/>
              </a:lnSpc>
              <a:buClrTx/>
              <a:buSzTx/>
              <a:buFontTx/>
              <a:buNone/>
              <a:defRPr sz="2200">
                <a:solidFill>
                  <a:schemeClr val="accent1"/>
                </a:solidFill>
              </a:defRPr>
            </a:lvl2pPr>
            <a:lvl3pPr marL="228600" indent="914400">
              <a:lnSpc>
                <a:spcPct val="100000"/>
              </a:lnSpc>
              <a:buClrTx/>
              <a:buSzTx/>
              <a:buFontTx/>
              <a:buNone/>
              <a:defRPr sz="2200">
                <a:solidFill>
                  <a:schemeClr val="accent1"/>
                </a:solidFill>
              </a:defRPr>
            </a:lvl3pPr>
            <a:lvl4pPr marL="228600" indent="1371600">
              <a:lnSpc>
                <a:spcPct val="100000"/>
              </a:lnSpc>
              <a:buClrTx/>
              <a:buSzTx/>
              <a:buFontTx/>
              <a:buNone/>
              <a:defRPr sz="2200">
                <a:solidFill>
                  <a:schemeClr val="accent1"/>
                </a:solidFill>
              </a:defRPr>
            </a:lvl4pPr>
            <a:lvl5pPr marL="228600" indent="1828800">
              <a:lnSpc>
                <a:spcPct val="100000"/>
              </a:lnSpc>
              <a:buClrTx/>
              <a:buSzTx/>
              <a:buFontTx/>
              <a:buNone/>
              <a:defRPr sz="2200">
                <a:solidFill>
                  <a:schemeClr val="accent1"/>
                </a:solidFill>
              </a:defRPr>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65" name="Google Shape;108;p33"/>
          <p:cNvSpPr txBox="1"/>
          <p:nvPr>
            <p:ph type="body" sz="quarter" idx="21"/>
          </p:nvPr>
        </p:nvSpPr>
        <p:spPr>
          <a:xfrm>
            <a:off x="6412362" y="2023003"/>
            <a:ext cx="4645155" cy="802240"/>
          </a:xfrm>
          <a:prstGeom prst="rect">
            <a:avLst/>
          </a:prstGeom>
        </p:spPr>
        <p:txBody>
          <a:bodyPr anchor="b"/>
          <a:lstStyle/>
          <a:p>
            <a:pPr indent="-342900"/>
          </a:p>
        </p:txBody>
      </p:sp>
      <p:sp>
        <p:nvSpPr>
          <p:cNvPr id="166" name="Google Shape;109;p33"/>
          <p:cNvSpPr/>
          <p:nvPr/>
        </p:nvSpPr>
        <p:spPr>
          <a:xfrm>
            <a:off x="1453896" y="1847088"/>
            <a:ext cx="9607524" cy="1"/>
          </a:xfrm>
          <a:prstGeom prst="line">
            <a:avLst/>
          </a:prstGeom>
          <a:ln w="31750">
            <a:solidFill>
              <a:schemeClr val="accent1"/>
            </a:solidFill>
          </a:ln>
        </p:spPr>
        <p:txBody>
          <a:bodyPr lIns="0" tIns="0" rIns="0" bIns="0"/>
          <a:lstStyle/>
          <a:p>
            <a:pPr/>
          </a:p>
        </p:txBody>
      </p:sp>
      <p:sp>
        <p:nvSpPr>
          <p:cNvPr id="167"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제목만">
    <p:spTree>
      <p:nvGrpSpPr>
        <p:cNvPr id="1" name=""/>
        <p:cNvGrpSpPr/>
        <p:nvPr/>
      </p:nvGrpSpPr>
      <p:grpSpPr>
        <a:xfrm>
          <a:off x="0" y="0"/>
          <a:ext cx="0" cy="0"/>
          <a:chOff x="0" y="0"/>
          <a:chExt cx="0" cy="0"/>
        </a:xfrm>
      </p:grpSpPr>
      <p:sp>
        <p:nvSpPr>
          <p:cNvPr id="174" name="Google Shape;6;p20"/>
          <p:cNvSpPr/>
          <p:nvPr/>
        </p:nvSpPr>
        <p:spPr>
          <a:xfrm>
            <a:off x="0" y="2019474"/>
            <a:ext cx="12192000" cy="4105944"/>
          </a:xfrm>
          <a:prstGeom prst="rect">
            <a:avLst/>
          </a:prstGeom>
          <a:gradFill>
            <a:gsLst>
              <a:gs pos="0">
                <a:srgbClr val="DFDBD5">
                  <a:alpha val="0"/>
                </a:srgbClr>
              </a:gs>
              <a:gs pos="100000">
                <a:srgbClr val="DFDBD5"/>
              </a:gs>
            </a:gsLst>
            <a:lin ang="5400000"/>
          </a:gradFill>
          <a:ln w="12700">
            <a:miter lim="400000"/>
          </a:ln>
        </p:spPr>
        <p:txBody>
          <a:bodyPr lIns="0" tIns="0" rIns="0" bIns="0"/>
          <a:lstStyle/>
          <a:p>
            <a:pPr>
              <a:defRPr sz="1800">
                <a:latin typeface="Gill Sans"/>
                <a:ea typeface="Gill Sans"/>
                <a:cs typeface="Gill Sans"/>
                <a:sym typeface="Gill Sans"/>
              </a:defRPr>
            </a:pPr>
          </a:p>
        </p:txBody>
      </p:sp>
      <p:pic>
        <p:nvPicPr>
          <p:cNvPr id="175" name="Google Shape;7;p20" descr="Google Shape;7;p20"/>
          <p:cNvPicPr>
            <a:picLocks noChangeAspect="1"/>
          </p:cNvPicPr>
          <p:nvPr/>
        </p:nvPicPr>
        <p:blipFill>
          <a:blip r:embed="rId2">
            <a:extLst/>
          </a:blip>
          <a:srcRect l="0" t="1538" r="0" b="0"/>
          <a:stretch>
            <a:fillRect/>
          </a:stretch>
        </p:blipFill>
        <p:spPr>
          <a:xfrm>
            <a:off x="0" y="6126479"/>
            <a:ext cx="12192000" cy="731526"/>
          </a:xfrm>
          <a:prstGeom prst="rect">
            <a:avLst/>
          </a:prstGeom>
          <a:ln w="12700">
            <a:miter lim="400000"/>
          </a:ln>
        </p:spPr>
      </p:pic>
      <p:sp>
        <p:nvSpPr>
          <p:cNvPr id="176" name="Google Shape;8;p20"/>
          <p:cNvSpPr/>
          <p:nvPr/>
        </p:nvSpPr>
        <p:spPr>
          <a:xfrm>
            <a:off x="-1" y="6128414"/>
            <a:ext cx="12192003" cy="1"/>
          </a:xfrm>
          <a:prstGeom prst="line">
            <a:avLst/>
          </a:prstGeom>
          <a:ln w="12700">
            <a:solidFill>
              <a:srgbClr val="000001">
                <a:alpha val="20000"/>
              </a:srgbClr>
            </a:solidFill>
          </a:ln>
        </p:spPr>
        <p:txBody>
          <a:bodyPr lIns="0" tIns="0" rIns="0" bIns="0"/>
          <a:lstStyle/>
          <a:p>
            <a:pPr/>
          </a:p>
        </p:txBody>
      </p:sp>
      <p:sp>
        <p:nvSpPr>
          <p:cNvPr id="177" name="Google Shape;10;p20"/>
          <p:cNvSpPr/>
          <p:nvPr/>
        </p:nvSpPr>
        <p:spPr>
          <a:xfrm>
            <a:off x="1453896" y="1847088"/>
            <a:ext cx="9607524" cy="1"/>
          </a:xfrm>
          <a:prstGeom prst="line">
            <a:avLst/>
          </a:prstGeom>
          <a:ln w="31750">
            <a:solidFill>
              <a:schemeClr val="accent1"/>
            </a:solidFill>
          </a:ln>
        </p:spPr>
        <p:txBody>
          <a:bodyPr lIns="0" tIns="0" rIns="0" bIns="0"/>
          <a:lstStyle/>
          <a:p>
            <a:pPr/>
          </a:p>
        </p:txBody>
      </p:sp>
      <p:sp>
        <p:nvSpPr>
          <p:cNvPr id="178" name="제목 텍스트"/>
          <p:cNvSpPr txBox="1"/>
          <p:nvPr>
            <p:ph type="title"/>
          </p:nvPr>
        </p:nvSpPr>
        <p:spPr>
          <a:xfrm>
            <a:off x="1451579" y="804519"/>
            <a:ext cx="9603276" cy="1049236"/>
          </a:xfrm>
          <a:prstGeom prst="rect">
            <a:avLst/>
          </a:prstGeom>
        </p:spPr>
        <p:txBody>
          <a:bodyPr/>
          <a:lstStyle/>
          <a:p>
            <a:pPr/>
            <a:r>
              <a:t>제목 텍스트</a:t>
            </a:r>
          </a:p>
        </p:txBody>
      </p:sp>
      <p:sp>
        <p:nvSpPr>
          <p:cNvPr id="179"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캡션 있는 콘텐츠">
    <p:spTree>
      <p:nvGrpSpPr>
        <p:cNvPr id="1" name=""/>
        <p:cNvGrpSpPr/>
        <p:nvPr/>
      </p:nvGrpSpPr>
      <p:grpSpPr>
        <a:xfrm>
          <a:off x="0" y="0"/>
          <a:ext cx="0" cy="0"/>
          <a:chOff x="0" y="0"/>
          <a:chExt cx="0" cy="0"/>
        </a:xfrm>
      </p:grpSpPr>
      <p:sp>
        <p:nvSpPr>
          <p:cNvPr id="186" name="Google Shape;115;p35"/>
          <p:cNvSpPr/>
          <p:nvPr/>
        </p:nvSpPr>
        <p:spPr>
          <a:xfrm>
            <a:off x="0" y="2019474"/>
            <a:ext cx="12192000" cy="4105944"/>
          </a:xfrm>
          <a:prstGeom prst="rect">
            <a:avLst/>
          </a:prstGeom>
          <a:gradFill>
            <a:gsLst>
              <a:gs pos="0">
                <a:srgbClr val="DFDBD5">
                  <a:alpha val="0"/>
                </a:srgbClr>
              </a:gs>
              <a:gs pos="100000">
                <a:srgbClr val="DFDBD5"/>
              </a:gs>
            </a:gsLst>
            <a:lin ang="5400000"/>
          </a:gradFill>
          <a:ln w="12700">
            <a:miter lim="400000"/>
          </a:ln>
        </p:spPr>
        <p:txBody>
          <a:bodyPr lIns="0" tIns="0" rIns="0" bIns="0"/>
          <a:lstStyle/>
          <a:p>
            <a:pPr>
              <a:defRPr sz="1800">
                <a:latin typeface="Gill Sans"/>
                <a:ea typeface="Gill Sans"/>
                <a:cs typeface="Gill Sans"/>
                <a:sym typeface="Gill Sans"/>
              </a:defRPr>
            </a:pPr>
          </a:p>
        </p:txBody>
      </p:sp>
      <p:pic>
        <p:nvPicPr>
          <p:cNvPr id="187" name="Google Shape;116;p35" descr="Google Shape;116;p35"/>
          <p:cNvPicPr>
            <a:picLocks noChangeAspect="1"/>
          </p:cNvPicPr>
          <p:nvPr/>
        </p:nvPicPr>
        <p:blipFill>
          <a:blip r:embed="rId2">
            <a:extLst/>
          </a:blip>
          <a:srcRect l="0" t="1538" r="0" b="0"/>
          <a:stretch>
            <a:fillRect/>
          </a:stretch>
        </p:blipFill>
        <p:spPr>
          <a:xfrm>
            <a:off x="0" y="6126479"/>
            <a:ext cx="12192000" cy="731526"/>
          </a:xfrm>
          <a:prstGeom prst="rect">
            <a:avLst/>
          </a:prstGeom>
          <a:ln w="12700">
            <a:miter lim="400000"/>
          </a:ln>
        </p:spPr>
      </p:pic>
      <p:sp>
        <p:nvSpPr>
          <p:cNvPr id="188" name="Google Shape;117;p35"/>
          <p:cNvSpPr/>
          <p:nvPr/>
        </p:nvSpPr>
        <p:spPr>
          <a:xfrm>
            <a:off x="-1" y="6128414"/>
            <a:ext cx="12192003" cy="1"/>
          </a:xfrm>
          <a:prstGeom prst="line">
            <a:avLst/>
          </a:prstGeom>
          <a:ln w="12700">
            <a:solidFill>
              <a:srgbClr val="000001">
                <a:alpha val="20000"/>
              </a:srgbClr>
            </a:solidFill>
          </a:ln>
        </p:spPr>
        <p:txBody>
          <a:bodyPr lIns="0" tIns="0" rIns="0" bIns="0"/>
          <a:lstStyle/>
          <a:p>
            <a:pPr/>
          </a:p>
        </p:txBody>
      </p:sp>
      <p:sp>
        <p:nvSpPr>
          <p:cNvPr id="189" name="제목 텍스트"/>
          <p:cNvSpPr txBox="1"/>
          <p:nvPr>
            <p:ph type="title"/>
          </p:nvPr>
        </p:nvSpPr>
        <p:spPr>
          <a:xfrm>
            <a:off x="1444671" y="798972"/>
            <a:ext cx="3273100" cy="2247120"/>
          </a:xfrm>
          <a:prstGeom prst="rect">
            <a:avLst/>
          </a:prstGeom>
        </p:spPr>
        <p:txBody>
          <a:bodyPr anchor="b"/>
          <a:lstStyle>
            <a:lvl1pPr>
              <a:defRPr sz="2400"/>
            </a:lvl1pPr>
          </a:lstStyle>
          <a:p>
            <a:pPr/>
            <a:r>
              <a:t>제목 텍스트</a:t>
            </a:r>
          </a:p>
        </p:txBody>
      </p:sp>
      <p:sp>
        <p:nvSpPr>
          <p:cNvPr id="190" name="본문 첫 번째 줄…"/>
          <p:cNvSpPr txBox="1"/>
          <p:nvPr>
            <p:ph type="body" sz="half" idx="1"/>
          </p:nvPr>
        </p:nvSpPr>
        <p:spPr>
          <a:xfrm>
            <a:off x="5043713" y="798974"/>
            <a:ext cx="6012473" cy="4658827"/>
          </a:xfrm>
          <a:prstGeom prst="rect">
            <a:avLst/>
          </a:prstGeom>
        </p:spPr>
        <p:txBody>
          <a:bodyPr anchor="ctr"/>
          <a:lstStyle>
            <a:lvl1pPr indent="-342900"/>
            <a:lvl2pPr indent="-342900"/>
            <a:lvl3pPr indent="-342900"/>
            <a:lvl4pPr indent="-342900"/>
            <a:lvl5pPr indent="-342900"/>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91" name="Google Shape;120;p35"/>
          <p:cNvSpPr txBox="1"/>
          <p:nvPr>
            <p:ph type="body" sz="quarter" idx="21"/>
          </p:nvPr>
        </p:nvSpPr>
        <p:spPr>
          <a:xfrm>
            <a:off x="1444669" y="3205489"/>
            <a:ext cx="3275017" cy="2248183"/>
          </a:xfrm>
          <a:prstGeom prst="rect">
            <a:avLst/>
          </a:prstGeom>
        </p:spPr>
        <p:txBody>
          <a:bodyPr/>
          <a:lstStyle/>
          <a:p>
            <a:pPr indent="-342900"/>
          </a:p>
        </p:txBody>
      </p:sp>
      <p:sp>
        <p:nvSpPr>
          <p:cNvPr id="192" name="Google Shape;121;p35"/>
          <p:cNvSpPr/>
          <p:nvPr/>
        </p:nvSpPr>
        <p:spPr>
          <a:xfrm>
            <a:off x="1448280" y="3205489"/>
            <a:ext cx="3269491" cy="2"/>
          </a:xfrm>
          <a:prstGeom prst="line">
            <a:avLst/>
          </a:prstGeom>
          <a:ln w="31750">
            <a:solidFill>
              <a:schemeClr val="accent1"/>
            </a:solidFill>
          </a:ln>
        </p:spPr>
        <p:txBody>
          <a:bodyPr lIns="0" tIns="0" rIns="0" bIns="0"/>
          <a:lstStyle/>
          <a:p>
            <a:pPr/>
          </a:p>
        </p:txBody>
      </p:sp>
      <p:sp>
        <p:nvSpPr>
          <p:cNvPr id="193"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캡션 있는 그림">
    <p:spTree>
      <p:nvGrpSpPr>
        <p:cNvPr id="1" name=""/>
        <p:cNvGrpSpPr/>
        <p:nvPr/>
      </p:nvGrpSpPr>
      <p:grpSpPr>
        <a:xfrm>
          <a:off x="0" y="0"/>
          <a:ext cx="0" cy="0"/>
          <a:chOff x="0" y="0"/>
          <a:chExt cx="0" cy="0"/>
        </a:xfrm>
      </p:grpSpPr>
      <p:sp>
        <p:nvSpPr>
          <p:cNvPr id="200" name="Google Shape;124;p36"/>
          <p:cNvSpPr/>
          <p:nvPr/>
        </p:nvSpPr>
        <p:spPr>
          <a:xfrm>
            <a:off x="0" y="2019474"/>
            <a:ext cx="12192000" cy="4105944"/>
          </a:xfrm>
          <a:prstGeom prst="rect">
            <a:avLst/>
          </a:prstGeom>
          <a:gradFill>
            <a:gsLst>
              <a:gs pos="0">
                <a:srgbClr val="DFDBD5">
                  <a:alpha val="0"/>
                </a:srgbClr>
              </a:gs>
              <a:gs pos="100000">
                <a:srgbClr val="DFDBD5"/>
              </a:gs>
            </a:gsLst>
            <a:lin ang="5400000"/>
          </a:gradFill>
          <a:ln w="12700">
            <a:miter lim="400000"/>
          </a:ln>
        </p:spPr>
        <p:txBody>
          <a:bodyPr lIns="0" tIns="0" rIns="0" bIns="0"/>
          <a:lstStyle/>
          <a:p>
            <a:pPr>
              <a:defRPr sz="1800">
                <a:latin typeface="Gill Sans"/>
                <a:ea typeface="Gill Sans"/>
                <a:cs typeface="Gill Sans"/>
                <a:sym typeface="Gill Sans"/>
              </a:defRPr>
            </a:pPr>
          </a:p>
        </p:txBody>
      </p:sp>
      <p:pic>
        <p:nvPicPr>
          <p:cNvPr id="201" name="Google Shape;125;p36" descr="Google Shape;125;p36"/>
          <p:cNvPicPr>
            <a:picLocks noChangeAspect="1"/>
          </p:cNvPicPr>
          <p:nvPr/>
        </p:nvPicPr>
        <p:blipFill>
          <a:blip r:embed="rId2">
            <a:extLst/>
          </a:blip>
          <a:srcRect l="0" t="1538" r="0" b="0"/>
          <a:stretch>
            <a:fillRect/>
          </a:stretch>
        </p:blipFill>
        <p:spPr>
          <a:xfrm>
            <a:off x="0" y="6126479"/>
            <a:ext cx="12192000" cy="731526"/>
          </a:xfrm>
          <a:prstGeom prst="rect">
            <a:avLst/>
          </a:prstGeom>
          <a:ln w="12700">
            <a:miter lim="400000"/>
          </a:ln>
        </p:spPr>
      </p:pic>
      <p:sp>
        <p:nvSpPr>
          <p:cNvPr id="202" name="Google Shape;126;p36"/>
          <p:cNvSpPr/>
          <p:nvPr/>
        </p:nvSpPr>
        <p:spPr>
          <a:xfrm>
            <a:off x="-1" y="6128414"/>
            <a:ext cx="12192003" cy="1"/>
          </a:xfrm>
          <a:prstGeom prst="line">
            <a:avLst/>
          </a:prstGeom>
          <a:ln w="12700">
            <a:solidFill>
              <a:srgbClr val="000001">
                <a:alpha val="20000"/>
              </a:srgbClr>
            </a:solidFill>
          </a:ln>
        </p:spPr>
        <p:txBody>
          <a:bodyPr lIns="0" tIns="0" rIns="0" bIns="0"/>
          <a:lstStyle/>
          <a:p>
            <a:pPr/>
          </a:p>
        </p:txBody>
      </p:sp>
      <p:grpSp>
        <p:nvGrpSpPr>
          <p:cNvPr id="205" name="Google Shape;127;p36"/>
          <p:cNvGrpSpPr/>
          <p:nvPr/>
        </p:nvGrpSpPr>
        <p:grpSpPr>
          <a:xfrm>
            <a:off x="7477383" y="482167"/>
            <a:ext cx="4074541" cy="5149107"/>
            <a:chOff x="0" y="0"/>
            <a:chExt cx="4074540" cy="5149105"/>
          </a:xfrm>
        </p:grpSpPr>
        <p:sp>
          <p:nvSpPr>
            <p:cNvPr id="203" name="Google Shape;128;p36"/>
            <p:cNvSpPr/>
            <p:nvPr/>
          </p:nvSpPr>
          <p:spPr>
            <a:xfrm>
              <a:off x="-1" y="-1"/>
              <a:ext cx="4074542" cy="5149107"/>
            </a:xfrm>
            <a:prstGeom prst="rect">
              <a:avLst/>
            </a:prstGeom>
            <a:gradFill flip="none" rotWithShape="1">
              <a:gsLst>
                <a:gs pos="0">
                  <a:srgbClr val="000001"/>
                </a:gs>
                <a:gs pos="100000">
                  <a:srgbClr val="191919"/>
                </a:gs>
              </a:gsLst>
              <a:lin ang="5400000" scaled="0"/>
            </a:gradFill>
            <a:ln w="12700" cap="flat">
              <a:noFill/>
              <a:miter lim="400000"/>
            </a:ln>
            <a:effectLst>
              <a:outerShdw sx="100000" sy="100000" kx="0" ky="0" algn="b" rotWithShape="0" blurRad="127000" dist="228600" dir="4740000">
                <a:srgbClr val="000000">
                  <a:alpha val="33333"/>
                </a:srgbClr>
              </a:outerShdw>
            </a:effectLst>
          </p:spPr>
          <p:txBody>
            <a:bodyPr wrap="square" lIns="0" tIns="0" rIns="0" bIns="0" numCol="1" anchor="t">
              <a:noAutofit/>
            </a:bodyPr>
            <a:lstStyle/>
            <a:p>
              <a:pPr>
                <a:defRPr sz="1800">
                  <a:latin typeface="Gill Sans"/>
                  <a:ea typeface="Gill Sans"/>
                  <a:cs typeface="Gill Sans"/>
                  <a:sym typeface="Gill Sans"/>
                </a:defRPr>
              </a:pPr>
            </a:p>
          </p:txBody>
        </p:sp>
        <p:sp>
          <p:nvSpPr>
            <p:cNvPr id="204" name="Google Shape;129;p36"/>
            <p:cNvSpPr/>
            <p:nvPr/>
          </p:nvSpPr>
          <p:spPr>
            <a:xfrm>
              <a:off x="313060" y="330336"/>
              <a:ext cx="3450294" cy="4466456"/>
            </a:xfrm>
            <a:prstGeom prst="rect">
              <a:avLst/>
            </a:prstGeom>
            <a:gradFill flip="none" rotWithShape="1">
              <a:gsLst>
                <a:gs pos="0">
                  <a:srgbClr val="DADADA"/>
                </a:gs>
                <a:gs pos="100000">
                  <a:srgbClr val="FFFFFE"/>
                </a:gs>
              </a:gsLst>
              <a:lin ang="16200000" scaled="0"/>
            </a:gradFill>
            <a:ln w="50800" cap="flat">
              <a:solidFill>
                <a:srgbClr val="191919"/>
              </a:solidFill>
              <a:prstDash val="solid"/>
              <a:miter lim="800000"/>
            </a:ln>
            <a:effectLst/>
          </p:spPr>
          <p:txBody>
            <a:bodyPr wrap="square" lIns="0" tIns="0" rIns="0" bIns="0" numCol="1" anchor="t">
              <a:noAutofit/>
            </a:bodyPr>
            <a:lstStyle/>
            <a:p>
              <a:pPr>
                <a:defRPr sz="1800">
                  <a:latin typeface="Gill Sans"/>
                  <a:ea typeface="Gill Sans"/>
                  <a:cs typeface="Gill Sans"/>
                  <a:sym typeface="Gill Sans"/>
                </a:defRPr>
              </a:pPr>
            </a:p>
          </p:txBody>
        </p:sp>
      </p:grpSp>
      <p:sp>
        <p:nvSpPr>
          <p:cNvPr id="206" name="제목 텍스트"/>
          <p:cNvSpPr txBox="1"/>
          <p:nvPr>
            <p:ph type="title"/>
          </p:nvPr>
        </p:nvSpPr>
        <p:spPr>
          <a:xfrm>
            <a:off x="1451205" y="1129513"/>
            <a:ext cx="5532331" cy="1830586"/>
          </a:xfrm>
          <a:prstGeom prst="rect">
            <a:avLst/>
          </a:prstGeom>
        </p:spPr>
        <p:txBody>
          <a:bodyPr anchor="b"/>
          <a:lstStyle/>
          <a:p>
            <a:pPr/>
            <a:r>
              <a:t>제목 텍스트</a:t>
            </a:r>
          </a:p>
        </p:txBody>
      </p:sp>
      <p:sp>
        <p:nvSpPr>
          <p:cNvPr id="207" name="Google Shape;131;p36"/>
          <p:cNvSpPr/>
          <p:nvPr>
            <p:ph type="pic" sz="quarter" idx="21"/>
          </p:nvPr>
        </p:nvSpPr>
        <p:spPr>
          <a:xfrm>
            <a:off x="8124389" y="1122542"/>
            <a:ext cx="2791174" cy="3866330"/>
          </a:xfrm>
          <a:prstGeom prst="rect">
            <a:avLst/>
          </a:prstGeom>
        </p:spPr>
        <p:txBody>
          <a:bodyPr lIns="91439" tIns="45719" rIns="91439" bIns="45719">
            <a:noAutofit/>
          </a:bodyPr>
          <a:lstStyle/>
          <a:p>
            <a:pPr/>
          </a:p>
        </p:txBody>
      </p:sp>
      <p:sp>
        <p:nvSpPr>
          <p:cNvPr id="208" name="본문 첫 번째 줄…"/>
          <p:cNvSpPr txBox="1"/>
          <p:nvPr>
            <p:ph type="body" sz="quarter" idx="1"/>
          </p:nvPr>
        </p:nvSpPr>
        <p:spPr>
          <a:xfrm>
            <a:off x="1450329" y="3145992"/>
            <a:ext cx="5524404" cy="2003745"/>
          </a:xfrm>
          <a:prstGeom prst="rect">
            <a:avLst/>
          </a:prstGeom>
        </p:spPr>
        <p:txBody>
          <a:bodyPr/>
          <a:lstStyle>
            <a:lvl1pPr marL="228600" indent="0">
              <a:buClrTx/>
              <a:buSzTx/>
              <a:buFontTx/>
              <a:buNone/>
              <a:defRPr sz="1800">
                <a:latin typeface="+mn-lt"/>
                <a:ea typeface="+mn-ea"/>
                <a:cs typeface="+mn-cs"/>
                <a:sym typeface="Arial"/>
              </a:defRPr>
            </a:lvl1pPr>
            <a:lvl2pPr marL="228600" indent="457200">
              <a:buClrTx/>
              <a:buSzTx/>
              <a:buFontTx/>
              <a:buNone/>
              <a:defRPr sz="1800">
                <a:latin typeface="+mn-lt"/>
                <a:ea typeface="+mn-ea"/>
                <a:cs typeface="+mn-cs"/>
                <a:sym typeface="Arial"/>
              </a:defRPr>
            </a:lvl2pPr>
            <a:lvl3pPr marL="228600" indent="914400">
              <a:buClrTx/>
              <a:buSzTx/>
              <a:buFontTx/>
              <a:buNone/>
              <a:defRPr sz="1800">
                <a:latin typeface="+mn-lt"/>
                <a:ea typeface="+mn-ea"/>
                <a:cs typeface="+mn-cs"/>
                <a:sym typeface="Arial"/>
              </a:defRPr>
            </a:lvl3pPr>
            <a:lvl4pPr marL="228600" indent="1371600">
              <a:buClrTx/>
              <a:buSzTx/>
              <a:buFontTx/>
              <a:buNone/>
              <a:defRPr sz="1800">
                <a:latin typeface="+mn-lt"/>
                <a:ea typeface="+mn-ea"/>
                <a:cs typeface="+mn-cs"/>
                <a:sym typeface="Arial"/>
              </a:defRPr>
            </a:lvl4pPr>
            <a:lvl5pPr marL="228600" indent="1828800">
              <a:buClrTx/>
              <a:buSzTx/>
              <a:buFontTx/>
              <a:buNone/>
              <a:defRPr sz="1800">
                <a:latin typeface="+mn-lt"/>
                <a:ea typeface="+mn-ea"/>
                <a:cs typeface="+mn-cs"/>
                <a:sym typeface="Arial"/>
              </a:defRPr>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209" name="Google Shape;133;p36"/>
          <p:cNvSpPr/>
          <p:nvPr/>
        </p:nvSpPr>
        <p:spPr>
          <a:xfrm>
            <a:off x="1447381" y="3143604"/>
            <a:ext cx="5527354" cy="4"/>
          </a:xfrm>
          <a:prstGeom prst="line">
            <a:avLst/>
          </a:prstGeom>
          <a:ln w="31750">
            <a:solidFill>
              <a:schemeClr val="accent1"/>
            </a:solidFill>
          </a:ln>
        </p:spPr>
        <p:txBody>
          <a:bodyPr lIns="0" tIns="0" rIns="0" bIns="0"/>
          <a:lstStyle/>
          <a:p>
            <a:pPr/>
          </a:p>
        </p:txBody>
      </p:sp>
      <p:sp>
        <p:nvSpPr>
          <p:cNvPr id="210"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비교">
    <p:spTree>
      <p:nvGrpSpPr>
        <p:cNvPr id="1" name=""/>
        <p:cNvGrpSpPr/>
        <p:nvPr/>
      </p:nvGrpSpPr>
      <p:grpSpPr>
        <a:xfrm>
          <a:off x="0" y="0"/>
          <a:ext cx="0" cy="0"/>
          <a:chOff x="0" y="0"/>
          <a:chExt cx="0" cy="0"/>
        </a:xfrm>
      </p:grpSpPr>
      <p:sp>
        <p:nvSpPr>
          <p:cNvPr id="217" name="Google Shape;136;p37"/>
          <p:cNvSpPr/>
          <p:nvPr/>
        </p:nvSpPr>
        <p:spPr>
          <a:xfrm>
            <a:off x="0" y="2019474"/>
            <a:ext cx="12192000" cy="4105944"/>
          </a:xfrm>
          <a:prstGeom prst="rect">
            <a:avLst/>
          </a:prstGeom>
          <a:gradFill>
            <a:gsLst>
              <a:gs pos="0">
                <a:srgbClr val="DFDBD5">
                  <a:alpha val="0"/>
                </a:srgbClr>
              </a:gs>
              <a:gs pos="100000">
                <a:srgbClr val="DFDBD5"/>
              </a:gs>
            </a:gsLst>
            <a:lin ang="5400000"/>
          </a:gradFill>
          <a:ln w="12700">
            <a:miter lim="400000"/>
          </a:ln>
        </p:spPr>
        <p:txBody>
          <a:bodyPr lIns="0" tIns="0" rIns="0" bIns="0"/>
          <a:lstStyle/>
          <a:p>
            <a:pPr>
              <a:defRPr sz="1800">
                <a:latin typeface="Gill Sans"/>
                <a:ea typeface="Gill Sans"/>
                <a:cs typeface="Gill Sans"/>
                <a:sym typeface="Gill Sans"/>
              </a:defRPr>
            </a:pPr>
          </a:p>
        </p:txBody>
      </p:sp>
      <p:pic>
        <p:nvPicPr>
          <p:cNvPr id="218" name="Google Shape;137;p37" descr="Google Shape;137;p37"/>
          <p:cNvPicPr>
            <a:picLocks noChangeAspect="1"/>
          </p:cNvPicPr>
          <p:nvPr/>
        </p:nvPicPr>
        <p:blipFill>
          <a:blip r:embed="rId2">
            <a:extLst/>
          </a:blip>
          <a:srcRect l="0" t="1538" r="0" b="0"/>
          <a:stretch>
            <a:fillRect/>
          </a:stretch>
        </p:blipFill>
        <p:spPr>
          <a:xfrm>
            <a:off x="0" y="6126479"/>
            <a:ext cx="12192000" cy="731526"/>
          </a:xfrm>
          <a:prstGeom prst="rect">
            <a:avLst/>
          </a:prstGeom>
          <a:ln w="12700">
            <a:miter lim="400000"/>
          </a:ln>
        </p:spPr>
      </p:pic>
      <p:sp>
        <p:nvSpPr>
          <p:cNvPr id="219" name="Google Shape;138;p37"/>
          <p:cNvSpPr/>
          <p:nvPr/>
        </p:nvSpPr>
        <p:spPr>
          <a:xfrm>
            <a:off x="-1" y="6128414"/>
            <a:ext cx="12192003" cy="1"/>
          </a:xfrm>
          <a:prstGeom prst="line">
            <a:avLst/>
          </a:prstGeom>
          <a:ln w="12700">
            <a:solidFill>
              <a:srgbClr val="000001">
                <a:alpha val="20000"/>
              </a:srgbClr>
            </a:solidFill>
          </a:ln>
        </p:spPr>
        <p:txBody>
          <a:bodyPr lIns="0" tIns="0" rIns="0" bIns="0"/>
          <a:lstStyle/>
          <a:p>
            <a:pPr/>
          </a:p>
        </p:txBody>
      </p:sp>
      <p:pic>
        <p:nvPicPr>
          <p:cNvPr id="220" name="Google Shape;139;p37" descr="Google Shape;139;p37"/>
          <p:cNvPicPr>
            <a:picLocks noChangeAspect="1"/>
          </p:cNvPicPr>
          <p:nvPr/>
        </p:nvPicPr>
        <p:blipFill>
          <a:blip r:embed="rId3">
            <a:extLst/>
          </a:blip>
          <a:srcRect l="49890" t="210" r="1087" b="60010"/>
          <a:stretch>
            <a:fillRect/>
          </a:stretch>
        </p:blipFill>
        <p:spPr>
          <a:xfrm>
            <a:off x="0" y="0"/>
            <a:ext cx="12192000" cy="6858001"/>
          </a:xfrm>
          <a:prstGeom prst="rect">
            <a:avLst/>
          </a:prstGeom>
          <a:ln w="12700">
            <a:miter lim="400000"/>
          </a:ln>
        </p:spPr>
      </p:pic>
      <p:sp>
        <p:nvSpPr>
          <p:cNvPr id="221" name="Google Shape;140;p37"/>
          <p:cNvSpPr/>
          <p:nvPr/>
        </p:nvSpPr>
        <p:spPr>
          <a:xfrm>
            <a:off x="0" y="0"/>
            <a:ext cx="6642100" cy="6858000"/>
          </a:xfrm>
          <a:prstGeom prst="rect">
            <a:avLst/>
          </a:prstGeom>
          <a:solidFill>
            <a:srgbClr val="E2B5B3"/>
          </a:solidFill>
          <a:ln w="12700">
            <a:miter lim="400000"/>
          </a:ln>
        </p:spPr>
        <p:txBody>
          <a:bodyPr lIns="0" tIns="0" rIns="0" bIns="0" anchor="ctr"/>
          <a:lstStyle/>
          <a:p>
            <a:pPr algn="ctr">
              <a:defRPr sz="1800">
                <a:solidFill>
                  <a:srgbClr val="FFFFFF"/>
                </a:solidFill>
                <a:latin typeface="Gill Sans"/>
                <a:ea typeface="Gill Sans"/>
                <a:cs typeface="Gill Sans"/>
                <a:sym typeface="Gill Sans"/>
              </a:defRPr>
            </a:pPr>
          </a:p>
        </p:txBody>
      </p:sp>
      <p:sp>
        <p:nvSpPr>
          <p:cNvPr id="222" name="슬라이드 번호"/>
          <p:cNvSpPr txBox="1"/>
          <p:nvPr>
            <p:ph type="sldNum" sz="quarter" idx="2"/>
          </p:nvPr>
        </p:nvSpPr>
        <p:spPr>
          <a:xfrm>
            <a:off x="8277900" y="6356350"/>
            <a:ext cx="459701" cy="4978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sp>
        <p:nvSpPr>
          <p:cNvPr id="229" name="Google Shape;151;g157d561e5ed_3_8"/>
          <p:cNvSpPr/>
          <p:nvPr/>
        </p:nvSpPr>
        <p:spPr>
          <a:xfrm>
            <a:off x="0" y="2019473"/>
            <a:ext cx="12192000" cy="4105946"/>
          </a:xfrm>
          <a:prstGeom prst="rect">
            <a:avLst/>
          </a:prstGeom>
          <a:gradFill>
            <a:gsLst>
              <a:gs pos="0">
                <a:srgbClr val="DFDBD5">
                  <a:alpha val="0"/>
                </a:srgbClr>
              </a:gs>
              <a:gs pos="100000">
                <a:srgbClr val="DFDBD5"/>
              </a:gs>
            </a:gsLst>
            <a:lin ang="5400000"/>
          </a:gradFill>
          <a:ln w="12700">
            <a:miter lim="400000"/>
          </a:ln>
        </p:spPr>
        <p:txBody>
          <a:bodyPr lIns="0" tIns="0" rIns="0" bIns="0"/>
          <a:lstStyle/>
          <a:p>
            <a:pPr>
              <a:defRPr sz="1800"/>
            </a:pPr>
          </a:p>
        </p:txBody>
      </p:sp>
      <p:pic>
        <p:nvPicPr>
          <p:cNvPr id="230" name="Google Shape;152;g157d561e5ed_3_8" descr="Google Shape;152;g157d561e5ed_3_8"/>
          <p:cNvPicPr>
            <a:picLocks noChangeAspect="1"/>
          </p:cNvPicPr>
          <p:nvPr/>
        </p:nvPicPr>
        <p:blipFill>
          <a:blip r:embed="rId2">
            <a:extLst/>
          </a:blip>
          <a:srcRect l="0" t="1537" r="0" b="0"/>
          <a:stretch>
            <a:fillRect/>
          </a:stretch>
        </p:blipFill>
        <p:spPr>
          <a:xfrm>
            <a:off x="0" y="6126479"/>
            <a:ext cx="12192000" cy="731527"/>
          </a:xfrm>
          <a:prstGeom prst="rect">
            <a:avLst/>
          </a:prstGeom>
          <a:ln w="12700">
            <a:miter lim="400000"/>
          </a:ln>
        </p:spPr>
      </p:pic>
      <p:sp>
        <p:nvSpPr>
          <p:cNvPr id="231" name="Google Shape;153;g157d561e5ed_3_8"/>
          <p:cNvSpPr/>
          <p:nvPr/>
        </p:nvSpPr>
        <p:spPr>
          <a:xfrm>
            <a:off x="-2" y="6128414"/>
            <a:ext cx="12192004" cy="1"/>
          </a:xfrm>
          <a:prstGeom prst="line">
            <a:avLst/>
          </a:prstGeom>
          <a:ln w="12700">
            <a:solidFill>
              <a:srgbClr val="000001">
                <a:alpha val="20000"/>
              </a:srgbClr>
            </a:solidFill>
          </a:ln>
        </p:spPr>
        <p:txBody>
          <a:bodyPr lIns="0" tIns="0" rIns="0" bIns="0"/>
          <a:lstStyle/>
          <a:p>
            <a:pPr/>
          </a:p>
        </p:txBody>
      </p:sp>
      <p:pic>
        <p:nvPicPr>
          <p:cNvPr id="232" name="Google Shape;154;g157d561e5ed_3_8" descr="Google Shape;154;g157d561e5ed_3_8"/>
          <p:cNvPicPr>
            <a:picLocks noChangeAspect="1"/>
          </p:cNvPicPr>
          <p:nvPr/>
        </p:nvPicPr>
        <p:blipFill>
          <a:blip r:embed="rId3">
            <a:extLst/>
          </a:blip>
          <a:srcRect l="49891" t="210" r="1087" b="60010"/>
          <a:stretch>
            <a:fillRect/>
          </a:stretch>
        </p:blipFill>
        <p:spPr>
          <a:xfrm>
            <a:off x="0" y="0"/>
            <a:ext cx="12192000" cy="6858001"/>
          </a:xfrm>
          <a:prstGeom prst="rect">
            <a:avLst/>
          </a:prstGeom>
          <a:ln w="12700">
            <a:miter lim="400000"/>
          </a:ln>
        </p:spPr>
      </p:pic>
      <p:sp>
        <p:nvSpPr>
          <p:cNvPr id="233" name="Google Shape;155;g157d561e5ed_3_8"/>
          <p:cNvSpPr/>
          <p:nvPr/>
        </p:nvSpPr>
        <p:spPr>
          <a:xfrm>
            <a:off x="6318772" y="0"/>
            <a:ext cx="3083863" cy="6858000"/>
          </a:xfrm>
          <a:prstGeom prst="rect">
            <a:avLst/>
          </a:prstGeom>
          <a:solidFill>
            <a:srgbClr val="E2B5B3"/>
          </a:solidFill>
          <a:ln w="12700">
            <a:miter lim="400000"/>
          </a:ln>
        </p:spPr>
        <p:txBody>
          <a:bodyPr lIns="0" tIns="0" rIns="0" bIns="0" anchor="ctr"/>
          <a:lstStyle/>
          <a:p>
            <a:pPr algn="ctr">
              <a:defRPr sz="1800">
                <a:solidFill>
                  <a:srgbClr val="FFFFFF"/>
                </a:solidFill>
              </a:defRPr>
            </a:pPr>
          </a:p>
        </p:txBody>
      </p:sp>
      <p:sp>
        <p:nvSpPr>
          <p:cNvPr id="234" name="슬라이드 번호"/>
          <p:cNvSpPr txBox="1"/>
          <p:nvPr>
            <p:ph type="sldNum" sz="quarter" idx="2"/>
          </p:nvPr>
        </p:nvSpPr>
        <p:spPr>
          <a:xfrm>
            <a:off x="791443" y="798972"/>
            <a:ext cx="499637" cy="486167"/>
          </a:xfrm>
          <a:prstGeom prst="rect">
            <a:avLst/>
          </a:prstGeom>
        </p:spPr>
        <p:txBody>
          <a:bodyPr/>
          <a:lstStyle>
            <a:lvl1pPr>
              <a:defRPr>
                <a:latin typeface="+mn-lt"/>
                <a:ea typeface="+mn-ea"/>
                <a:cs typeface="+mn-cs"/>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빈 화면">
    <p:spTree>
      <p:nvGrpSpPr>
        <p:cNvPr id="1" name=""/>
        <p:cNvGrpSpPr/>
        <p:nvPr/>
      </p:nvGrpSpPr>
      <p:grpSpPr>
        <a:xfrm>
          <a:off x="0" y="0"/>
          <a:ext cx="0" cy="0"/>
          <a:chOff x="0" y="0"/>
          <a:chExt cx="0" cy="0"/>
        </a:xfrm>
      </p:grpSpPr>
      <p:sp>
        <p:nvSpPr>
          <p:cNvPr id="241" name="Google Shape;158;g157d561e5ed_3_15"/>
          <p:cNvSpPr/>
          <p:nvPr/>
        </p:nvSpPr>
        <p:spPr>
          <a:xfrm>
            <a:off x="0" y="2019474"/>
            <a:ext cx="12192000" cy="4105944"/>
          </a:xfrm>
          <a:prstGeom prst="rect">
            <a:avLst/>
          </a:prstGeom>
          <a:gradFill>
            <a:gsLst>
              <a:gs pos="0">
                <a:srgbClr val="DFDBD5">
                  <a:alpha val="0"/>
                </a:srgbClr>
              </a:gs>
              <a:gs pos="100000">
                <a:srgbClr val="DFDBD5"/>
              </a:gs>
            </a:gsLst>
            <a:lin ang="5400000"/>
          </a:gradFill>
          <a:ln w="12700">
            <a:miter lim="400000"/>
          </a:ln>
        </p:spPr>
        <p:txBody>
          <a:bodyPr lIns="0" tIns="0" rIns="0" bIns="0"/>
          <a:lstStyle/>
          <a:p>
            <a:pPr>
              <a:defRPr sz="1800"/>
            </a:pPr>
          </a:p>
        </p:txBody>
      </p:sp>
      <p:pic>
        <p:nvPicPr>
          <p:cNvPr id="242" name="Google Shape;159;g157d561e5ed_3_15" descr="Google Shape;159;g157d561e5ed_3_15"/>
          <p:cNvPicPr>
            <a:picLocks noChangeAspect="1"/>
          </p:cNvPicPr>
          <p:nvPr/>
        </p:nvPicPr>
        <p:blipFill>
          <a:blip r:embed="rId2">
            <a:extLst/>
          </a:blip>
          <a:srcRect l="0" t="1537" r="0" b="0"/>
          <a:stretch>
            <a:fillRect/>
          </a:stretch>
        </p:blipFill>
        <p:spPr>
          <a:xfrm>
            <a:off x="0" y="6126479"/>
            <a:ext cx="12192000" cy="731527"/>
          </a:xfrm>
          <a:prstGeom prst="rect">
            <a:avLst/>
          </a:prstGeom>
          <a:ln w="12700">
            <a:miter lim="400000"/>
          </a:ln>
        </p:spPr>
      </p:pic>
      <p:sp>
        <p:nvSpPr>
          <p:cNvPr id="243" name="Google Shape;160;g157d561e5ed_3_15"/>
          <p:cNvSpPr/>
          <p:nvPr/>
        </p:nvSpPr>
        <p:spPr>
          <a:xfrm>
            <a:off x="-2" y="6128414"/>
            <a:ext cx="12192005" cy="1"/>
          </a:xfrm>
          <a:prstGeom prst="line">
            <a:avLst/>
          </a:prstGeom>
          <a:ln w="12700">
            <a:solidFill>
              <a:srgbClr val="000001">
                <a:alpha val="20000"/>
              </a:srgbClr>
            </a:solidFill>
          </a:ln>
        </p:spPr>
        <p:txBody>
          <a:bodyPr lIns="0" tIns="0" rIns="0" bIns="0"/>
          <a:lstStyle/>
          <a:p>
            <a:pPr/>
          </a:p>
        </p:txBody>
      </p:sp>
      <p:pic>
        <p:nvPicPr>
          <p:cNvPr id="244" name="Google Shape;161;g157d561e5ed_3_15" descr="Google Shape;161;g157d561e5ed_3_15"/>
          <p:cNvPicPr>
            <a:picLocks noChangeAspect="1"/>
          </p:cNvPicPr>
          <p:nvPr/>
        </p:nvPicPr>
        <p:blipFill>
          <a:blip r:embed="rId3">
            <a:extLst/>
          </a:blip>
          <a:srcRect l="49891" t="210" r="1087" b="60010"/>
          <a:stretch>
            <a:fillRect/>
          </a:stretch>
        </p:blipFill>
        <p:spPr>
          <a:xfrm>
            <a:off x="0" y="0"/>
            <a:ext cx="12192000" cy="6858001"/>
          </a:xfrm>
          <a:prstGeom prst="rect">
            <a:avLst/>
          </a:prstGeom>
          <a:ln w="12700">
            <a:miter lim="400000"/>
          </a:ln>
        </p:spPr>
      </p:pic>
      <p:sp>
        <p:nvSpPr>
          <p:cNvPr id="245" name="Google Shape;162;g157d561e5ed_3_15"/>
          <p:cNvSpPr/>
          <p:nvPr/>
        </p:nvSpPr>
        <p:spPr>
          <a:xfrm>
            <a:off x="6318772" y="0"/>
            <a:ext cx="3083863" cy="6858000"/>
          </a:xfrm>
          <a:prstGeom prst="rect">
            <a:avLst/>
          </a:prstGeom>
          <a:solidFill>
            <a:srgbClr val="E2B5B3"/>
          </a:solidFill>
          <a:ln w="12700">
            <a:miter lim="400000"/>
          </a:ln>
        </p:spPr>
        <p:txBody>
          <a:bodyPr lIns="0" tIns="0" rIns="0" bIns="0" anchor="ctr"/>
          <a:lstStyle/>
          <a:p>
            <a:pPr algn="ctr">
              <a:defRPr sz="1800">
                <a:solidFill>
                  <a:srgbClr val="FFFFFF"/>
                </a:solidFill>
              </a:defRPr>
            </a:pPr>
          </a:p>
        </p:txBody>
      </p:sp>
      <p:sp>
        <p:nvSpPr>
          <p:cNvPr id="246" name="슬라이드 번호"/>
          <p:cNvSpPr txBox="1"/>
          <p:nvPr>
            <p:ph type="sldNum" sz="quarter" idx="2"/>
          </p:nvPr>
        </p:nvSpPr>
        <p:spPr>
          <a:xfrm>
            <a:off x="791443" y="798972"/>
            <a:ext cx="499637" cy="486167"/>
          </a:xfrm>
          <a:prstGeom prst="rect">
            <a:avLst/>
          </a:prstGeom>
        </p:spPr>
        <p:txBody>
          <a:bodyPr/>
          <a:lstStyle>
            <a:lvl1pPr>
              <a:defRPr>
                <a:latin typeface="+mn-lt"/>
                <a:ea typeface="+mn-ea"/>
                <a:cs typeface="+mn-cs"/>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빈 화면">
    <p:spTree>
      <p:nvGrpSpPr>
        <p:cNvPr id="1" name=""/>
        <p:cNvGrpSpPr/>
        <p:nvPr/>
      </p:nvGrpSpPr>
      <p:grpSpPr>
        <a:xfrm>
          <a:off x="0" y="0"/>
          <a:ext cx="0" cy="0"/>
          <a:chOff x="0" y="0"/>
          <a:chExt cx="0" cy="0"/>
        </a:xfrm>
      </p:grpSpPr>
      <p:sp>
        <p:nvSpPr>
          <p:cNvPr id="29"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p:spTree>
      <p:nvGrpSpPr>
        <p:cNvPr id="1" name=""/>
        <p:cNvGrpSpPr/>
        <p:nvPr/>
      </p:nvGrpSpPr>
      <p:grpSpPr>
        <a:xfrm>
          <a:off x="0" y="0"/>
          <a:ext cx="0" cy="0"/>
          <a:chOff x="0" y="0"/>
          <a:chExt cx="0" cy="0"/>
        </a:xfrm>
      </p:grpSpPr>
      <p:sp>
        <p:nvSpPr>
          <p:cNvPr id="253" name="Google Shape;165;g157d561e5ed_3_22"/>
          <p:cNvSpPr/>
          <p:nvPr/>
        </p:nvSpPr>
        <p:spPr>
          <a:xfrm>
            <a:off x="0" y="2019473"/>
            <a:ext cx="12192000" cy="4105946"/>
          </a:xfrm>
          <a:prstGeom prst="rect">
            <a:avLst/>
          </a:prstGeom>
          <a:gradFill>
            <a:gsLst>
              <a:gs pos="0">
                <a:srgbClr val="DFDBD5">
                  <a:alpha val="0"/>
                </a:srgbClr>
              </a:gs>
              <a:gs pos="100000">
                <a:srgbClr val="DFDBD5"/>
              </a:gs>
            </a:gsLst>
            <a:lin ang="5400000"/>
          </a:gradFill>
          <a:ln w="12700">
            <a:miter lim="400000"/>
          </a:ln>
        </p:spPr>
        <p:txBody>
          <a:bodyPr lIns="0" tIns="0" rIns="0" bIns="0"/>
          <a:lstStyle/>
          <a:p>
            <a:pPr>
              <a:defRPr sz="1800"/>
            </a:pPr>
          </a:p>
        </p:txBody>
      </p:sp>
      <p:pic>
        <p:nvPicPr>
          <p:cNvPr id="254" name="Google Shape;166;g157d561e5ed_3_22" descr="Google Shape;166;g157d561e5ed_3_22"/>
          <p:cNvPicPr>
            <a:picLocks noChangeAspect="1"/>
          </p:cNvPicPr>
          <p:nvPr/>
        </p:nvPicPr>
        <p:blipFill>
          <a:blip r:embed="rId2">
            <a:extLst/>
          </a:blip>
          <a:srcRect l="0" t="1537" r="0" b="0"/>
          <a:stretch>
            <a:fillRect/>
          </a:stretch>
        </p:blipFill>
        <p:spPr>
          <a:xfrm>
            <a:off x="0" y="6126479"/>
            <a:ext cx="12192000" cy="731527"/>
          </a:xfrm>
          <a:prstGeom prst="rect">
            <a:avLst/>
          </a:prstGeom>
          <a:ln w="12700">
            <a:miter lim="400000"/>
          </a:ln>
        </p:spPr>
      </p:pic>
      <p:sp>
        <p:nvSpPr>
          <p:cNvPr id="255" name="Google Shape;167;g157d561e5ed_3_22"/>
          <p:cNvSpPr/>
          <p:nvPr/>
        </p:nvSpPr>
        <p:spPr>
          <a:xfrm>
            <a:off x="-2" y="6128414"/>
            <a:ext cx="12192004" cy="1"/>
          </a:xfrm>
          <a:prstGeom prst="line">
            <a:avLst/>
          </a:prstGeom>
          <a:ln w="12700">
            <a:solidFill>
              <a:srgbClr val="000001">
                <a:alpha val="20000"/>
              </a:srgbClr>
            </a:solidFill>
          </a:ln>
        </p:spPr>
        <p:txBody>
          <a:bodyPr lIns="0" tIns="0" rIns="0" bIns="0"/>
          <a:lstStyle/>
          <a:p>
            <a:pPr/>
          </a:p>
        </p:txBody>
      </p:sp>
      <p:sp>
        <p:nvSpPr>
          <p:cNvPr id="256" name="제목 텍스트"/>
          <p:cNvSpPr txBox="1"/>
          <p:nvPr>
            <p:ph type="title"/>
          </p:nvPr>
        </p:nvSpPr>
        <p:spPr>
          <a:xfrm>
            <a:off x="2417778" y="802297"/>
            <a:ext cx="8637076" cy="2541435"/>
          </a:xfrm>
          <a:prstGeom prst="rect">
            <a:avLst/>
          </a:prstGeom>
        </p:spPr>
        <p:txBody>
          <a:bodyPr lIns="0" tIns="0" rIns="0" bIns="0" anchor="b"/>
          <a:lstStyle>
            <a:lvl1pPr>
              <a:defRPr sz="6600">
                <a:latin typeface="+mn-lt"/>
                <a:ea typeface="+mn-ea"/>
                <a:cs typeface="+mn-cs"/>
                <a:sym typeface="Arial"/>
              </a:defRPr>
            </a:lvl1pPr>
          </a:lstStyle>
          <a:p>
            <a:pPr/>
            <a:r>
              <a:t>제목 텍스트</a:t>
            </a:r>
          </a:p>
        </p:txBody>
      </p:sp>
      <p:sp>
        <p:nvSpPr>
          <p:cNvPr id="257" name="본문 첫 번째 줄…"/>
          <p:cNvSpPr txBox="1"/>
          <p:nvPr>
            <p:ph type="body" sz="quarter" idx="1"/>
          </p:nvPr>
        </p:nvSpPr>
        <p:spPr>
          <a:xfrm>
            <a:off x="2417778" y="3531203"/>
            <a:ext cx="8637076" cy="977625"/>
          </a:xfrm>
          <a:prstGeom prst="rect">
            <a:avLst/>
          </a:prstGeom>
        </p:spPr>
        <p:txBody>
          <a:bodyPr lIns="91424" tIns="91424" rIns="91424" bIns="91424"/>
          <a:lstStyle>
            <a:lvl1pPr marL="228600" indent="0">
              <a:buClrTx/>
              <a:buSzTx/>
              <a:buFontTx/>
              <a:buNone/>
              <a:defRPr sz="1800">
                <a:latin typeface="+mn-lt"/>
                <a:ea typeface="+mn-ea"/>
                <a:cs typeface="+mn-cs"/>
                <a:sym typeface="Arial"/>
              </a:defRPr>
            </a:lvl1pPr>
            <a:lvl2pPr marL="228600" indent="457200">
              <a:buClrTx/>
              <a:buSzTx/>
              <a:buFontTx/>
              <a:buNone/>
              <a:defRPr sz="1800">
                <a:latin typeface="+mn-lt"/>
                <a:ea typeface="+mn-ea"/>
                <a:cs typeface="+mn-cs"/>
                <a:sym typeface="Arial"/>
              </a:defRPr>
            </a:lvl2pPr>
            <a:lvl3pPr marL="228600" indent="914400">
              <a:buClrTx/>
              <a:buSzTx/>
              <a:buFontTx/>
              <a:buNone/>
              <a:defRPr sz="1800">
                <a:latin typeface="+mn-lt"/>
                <a:ea typeface="+mn-ea"/>
                <a:cs typeface="+mn-cs"/>
                <a:sym typeface="Arial"/>
              </a:defRPr>
            </a:lvl3pPr>
            <a:lvl4pPr marL="228600" indent="1371600">
              <a:buClrTx/>
              <a:buSzTx/>
              <a:buFontTx/>
              <a:buNone/>
              <a:defRPr sz="1800">
                <a:latin typeface="+mn-lt"/>
                <a:ea typeface="+mn-ea"/>
                <a:cs typeface="+mn-cs"/>
                <a:sym typeface="Arial"/>
              </a:defRPr>
            </a:lvl4pPr>
            <a:lvl5pPr marL="228600" indent="1828800">
              <a:buClrTx/>
              <a:buSzTx/>
              <a:buFontTx/>
              <a:buNone/>
              <a:defRPr sz="1800">
                <a:latin typeface="+mn-lt"/>
                <a:ea typeface="+mn-ea"/>
                <a:cs typeface="+mn-cs"/>
                <a:sym typeface="Arial"/>
              </a:defRPr>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258" name="Google Shape;170;g157d561e5ed_3_22"/>
          <p:cNvSpPr/>
          <p:nvPr/>
        </p:nvSpPr>
        <p:spPr>
          <a:xfrm>
            <a:off x="2417778" y="3528539"/>
            <a:ext cx="8637076" cy="5"/>
          </a:xfrm>
          <a:prstGeom prst="line">
            <a:avLst/>
          </a:prstGeom>
          <a:ln w="31750">
            <a:solidFill>
              <a:schemeClr val="accent1"/>
            </a:solidFill>
          </a:ln>
        </p:spPr>
        <p:txBody>
          <a:bodyPr lIns="0" tIns="0" rIns="0" bIns="0"/>
          <a:lstStyle/>
          <a:p>
            <a:pPr/>
          </a:p>
        </p:txBody>
      </p:sp>
      <p:sp>
        <p:nvSpPr>
          <p:cNvPr id="259" name="슬라이드 번호"/>
          <p:cNvSpPr txBox="1"/>
          <p:nvPr>
            <p:ph type="sldNum" sz="quarter" idx="2"/>
          </p:nvPr>
        </p:nvSpPr>
        <p:spPr>
          <a:xfrm>
            <a:off x="1749047" y="798972"/>
            <a:ext cx="499637" cy="486167"/>
          </a:xfrm>
          <a:prstGeom prst="rect">
            <a:avLst/>
          </a:prstGeom>
        </p:spPr>
        <p:txBody>
          <a:bodyPr/>
          <a:lstStyle>
            <a:lvl1pPr>
              <a:defRPr>
                <a:latin typeface="+mn-lt"/>
                <a:ea typeface="+mn-ea"/>
                <a:cs typeface="+mn-cs"/>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제목 및 내용">
    <p:spTree>
      <p:nvGrpSpPr>
        <p:cNvPr id="1" name=""/>
        <p:cNvGrpSpPr/>
        <p:nvPr/>
      </p:nvGrpSpPr>
      <p:grpSpPr>
        <a:xfrm>
          <a:off x="0" y="0"/>
          <a:ext cx="0" cy="0"/>
          <a:chOff x="0" y="0"/>
          <a:chExt cx="0" cy="0"/>
        </a:xfrm>
      </p:grpSpPr>
      <p:sp>
        <p:nvSpPr>
          <p:cNvPr id="266" name="Google Shape;173;g157d561e5ed_3_30"/>
          <p:cNvSpPr/>
          <p:nvPr/>
        </p:nvSpPr>
        <p:spPr>
          <a:xfrm>
            <a:off x="0" y="2019473"/>
            <a:ext cx="12192000" cy="4105946"/>
          </a:xfrm>
          <a:prstGeom prst="rect">
            <a:avLst/>
          </a:prstGeom>
          <a:gradFill>
            <a:gsLst>
              <a:gs pos="0">
                <a:srgbClr val="DFDBD5">
                  <a:alpha val="0"/>
                </a:srgbClr>
              </a:gs>
              <a:gs pos="100000">
                <a:srgbClr val="DFDBD5"/>
              </a:gs>
            </a:gsLst>
            <a:lin ang="5400000"/>
          </a:gradFill>
          <a:ln w="12700">
            <a:miter lim="400000"/>
          </a:ln>
        </p:spPr>
        <p:txBody>
          <a:bodyPr lIns="0" tIns="0" rIns="0" bIns="0"/>
          <a:lstStyle/>
          <a:p>
            <a:pPr>
              <a:defRPr sz="1800"/>
            </a:pPr>
          </a:p>
        </p:txBody>
      </p:sp>
      <p:pic>
        <p:nvPicPr>
          <p:cNvPr id="267" name="Google Shape;174;g157d561e5ed_3_30" descr="Google Shape;174;g157d561e5ed_3_30"/>
          <p:cNvPicPr>
            <a:picLocks noChangeAspect="1"/>
          </p:cNvPicPr>
          <p:nvPr/>
        </p:nvPicPr>
        <p:blipFill>
          <a:blip r:embed="rId2">
            <a:extLst/>
          </a:blip>
          <a:srcRect l="0" t="1537" r="0" b="0"/>
          <a:stretch>
            <a:fillRect/>
          </a:stretch>
        </p:blipFill>
        <p:spPr>
          <a:xfrm>
            <a:off x="0" y="6126479"/>
            <a:ext cx="12192000" cy="731527"/>
          </a:xfrm>
          <a:prstGeom prst="rect">
            <a:avLst/>
          </a:prstGeom>
          <a:ln w="12700">
            <a:miter lim="400000"/>
          </a:ln>
        </p:spPr>
      </p:pic>
      <p:sp>
        <p:nvSpPr>
          <p:cNvPr id="268" name="Google Shape;175;g157d561e5ed_3_30"/>
          <p:cNvSpPr/>
          <p:nvPr/>
        </p:nvSpPr>
        <p:spPr>
          <a:xfrm>
            <a:off x="-2" y="6128414"/>
            <a:ext cx="12192004" cy="1"/>
          </a:xfrm>
          <a:prstGeom prst="line">
            <a:avLst/>
          </a:prstGeom>
          <a:ln w="12700">
            <a:solidFill>
              <a:srgbClr val="000001">
                <a:alpha val="20000"/>
              </a:srgbClr>
            </a:solidFill>
          </a:ln>
        </p:spPr>
        <p:txBody>
          <a:bodyPr lIns="0" tIns="0" rIns="0" bIns="0"/>
          <a:lstStyle/>
          <a:p>
            <a:pPr/>
          </a:p>
        </p:txBody>
      </p:sp>
      <p:sp>
        <p:nvSpPr>
          <p:cNvPr id="269" name="제목 텍스트"/>
          <p:cNvSpPr txBox="1"/>
          <p:nvPr>
            <p:ph type="title"/>
          </p:nvPr>
        </p:nvSpPr>
        <p:spPr>
          <a:xfrm>
            <a:off x="1451579" y="804519"/>
            <a:ext cx="9603276" cy="1049236"/>
          </a:xfrm>
          <a:prstGeom prst="rect">
            <a:avLst/>
          </a:prstGeom>
        </p:spPr>
        <p:txBody>
          <a:bodyPr/>
          <a:lstStyle>
            <a:lvl1pPr>
              <a:defRPr>
                <a:latin typeface="+mn-lt"/>
                <a:ea typeface="+mn-ea"/>
                <a:cs typeface="+mn-cs"/>
                <a:sym typeface="Arial"/>
              </a:defRPr>
            </a:lvl1pPr>
          </a:lstStyle>
          <a:p>
            <a:pPr/>
            <a:r>
              <a:t>제목 텍스트</a:t>
            </a:r>
          </a:p>
        </p:txBody>
      </p:sp>
      <p:sp>
        <p:nvSpPr>
          <p:cNvPr id="270" name="본문 첫 번째 줄…"/>
          <p:cNvSpPr txBox="1"/>
          <p:nvPr>
            <p:ph type="body" sz="half" idx="1"/>
          </p:nvPr>
        </p:nvSpPr>
        <p:spPr>
          <a:xfrm>
            <a:off x="1451579" y="2015732"/>
            <a:ext cx="9603276" cy="3450615"/>
          </a:xfrm>
          <a:prstGeom prst="rect">
            <a:avLst/>
          </a:prstGeom>
        </p:spPr>
        <p:txBody>
          <a:bodyPr/>
          <a:lstStyle>
            <a:lvl1pPr indent="-342900">
              <a:defRPr>
                <a:latin typeface="+mn-lt"/>
                <a:ea typeface="+mn-ea"/>
                <a:cs typeface="+mn-cs"/>
                <a:sym typeface="Arial"/>
              </a:defRPr>
            </a:lvl1pPr>
            <a:lvl2pPr indent="-342900">
              <a:defRPr>
                <a:latin typeface="+mn-lt"/>
                <a:ea typeface="+mn-ea"/>
                <a:cs typeface="+mn-cs"/>
                <a:sym typeface="Arial"/>
              </a:defRPr>
            </a:lvl2pPr>
            <a:lvl3pPr indent="-342900">
              <a:defRPr>
                <a:latin typeface="+mn-lt"/>
                <a:ea typeface="+mn-ea"/>
                <a:cs typeface="+mn-cs"/>
                <a:sym typeface="Arial"/>
              </a:defRPr>
            </a:lvl3pPr>
            <a:lvl4pPr indent="-342900">
              <a:defRPr>
                <a:latin typeface="+mn-lt"/>
                <a:ea typeface="+mn-ea"/>
                <a:cs typeface="+mn-cs"/>
                <a:sym typeface="Arial"/>
              </a:defRPr>
            </a:lvl4pPr>
            <a:lvl5pPr indent="-342900">
              <a:defRPr>
                <a:latin typeface="+mn-lt"/>
                <a:ea typeface="+mn-ea"/>
                <a:cs typeface="+mn-cs"/>
                <a:sym typeface="Arial"/>
              </a:defRPr>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271" name="Google Shape;178;g157d561e5ed_3_30"/>
          <p:cNvSpPr/>
          <p:nvPr/>
        </p:nvSpPr>
        <p:spPr>
          <a:xfrm>
            <a:off x="1453896" y="1847087"/>
            <a:ext cx="9607524" cy="6"/>
          </a:xfrm>
          <a:prstGeom prst="line">
            <a:avLst/>
          </a:prstGeom>
          <a:ln w="31750">
            <a:solidFill>
              <a:schemeClr val="accent1"/>
            </a:solidFill>
          </a:ln>
        </p:spPr>
        <p:txBody>
          <a:bodyPr lIns="0" tIns="0" rIns="0" bIns="0"/>
          <a:lstStyle/>
          <a:p>
            <a:pPr/>
          </a:p>
        </p:txBody>
      </p:sp>
      <p:sp>
        <p:nvSpPr>
          <p:cNvPr id="272" name="슬라이드 번호"/>
          <p:cNvSpPr txBox="1"/>
          <p:nvPr>
            <p:ph type="sldNum" sz="quarter" idx="2"/>
          </p:nvPr>
        </p:nvSpPr>
        <p:spPr>
          <a:xfrm>
            <a:off x="791443" y="798972"/>
            <a:ext cx="499637" cy="486167"/>
          </a:xfrm>
          <a:prstGeom prst="rect">
            <a:avLst/>
          </a:prstGeom>
        </p:spPr>
        <p:txBody>
          <a:bodyPr/>
          <a:lstStyle>
            <a:lvl1pPr>
              <a:defRPr>
                <a:latin typeface="+mn-lt"/>
                <a:ea typeface="+mn-ea"/>
                <a:cs typeface="+mn-cs"/>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구역 머리글">
    <p:spTree>
      <p:nvGrpSpPr>
        <p:cNvPr id="1" name=""/>
        <p:cNvGrpSpPr/>
        <p:nvPr/>
      </p:nvGrpSpPr>
      <p:grpSpPr>
        <a:xfrm>
          <a:off x="0" y="0"/>
          <a:ext cx="0" cy="0"/>
          <a:chOff x="0" y="0"/>
          <a:chExt cx="0" cy="0"/>
        </a:xfrm>
      </p:grpSpPr>
      <p:sp>
        <p:nvSpPr>
          <p:cNvPr id="279" name="Google Shape;181;g157d561e5ed_3_38"/>
          <p:cNvSpPr/>
          <p:nvPr/>
        </p:nvSpPr>
        <p:spPr>
          <a:xfrm>
            <a:off x="0" y="2019473"/>
            <a:ext cx="12192000" cy="4105946"/>
          </a:xfrm>
          <a:prstGeom prst="rect">
            <a:avLst/>
          </a:prstGeom>
          <a:gradFill>
            <a:gsLst>
              <a:gs pos="0">
                <a:srgbClr val="DFDBD5">
                  <a:alpha val="0"/>
                </a:srgbClr>
              </a:gs>
              <a:gs pos="100000">
                <a:srgbClr val="DFDBD5"/>
              </a:gs>
            </a:gsLst>
            <a:lin ang="5400000"/>
          </a:gradFill>
          <a:ln w="12700">
            <a:miter lim="400000"/>
          </a:ln>
        </p:spPr>
        <p:txBody>
          <a:bodyPr lIns="0" tIns="0" rIns="0" bIns="0"/>
          <a:lstStyle/>
          <a:p>
            <a:pPr>
              <a:defRPr sz="1800"/>
            </a:pPr>
          </a:p>
        </p:txBody>
      </p:sp>
      <p:pic>
        <p:nvPicPr>
          <p:cNvPr id="280" name="Google Shape;182;g157d561e5ed_3_38" descr="Google Shape;182;g157d561e5ed_3_38"/>
          <p:cNvPicPr>
            <a:picLocks noChangeAspect="1"/>
          </p:cNvPicPr>
          <p:nvPr/>
        </p:nvPicPr>
        <p:blipFill>
          <a:blip r:embed="rId2">
            <a:extLst/>
          </a:blip>
          <a:srcRect l="0" t="1537" r="0" b="0"/>
          <a:stretch>
            <a:fillRect/>
          </a:stretch>
        </p:blipFill>
        <p:spPr>
          <a:xfrm>
            <a:off x="0" y="6126479"/>
            <a:ext cx="12192000" cy="731527"/>
          </a:xfrm>
          <a:prstGeom prst="rect">
            <a:avLst/>
          </a:prstGeom>
          <a:ln w="12700">
            <a:miter lim="400000"/>
          </a:ln>
        </p:spPr>
      </p:pic>
      <p:sp>
        <p:nvSpPr>
          <p:cNvPr id="281" name="Google Shape;183;g157d561e5ed_3_38"/>
          <p:cNvSpPr/>
          <p:nvPr/>
        </p:nvSpPr>
        <p:spPr>
          <a:xfrm>
            <a:off x="-2" y="6128414"/>
            <a:ext cx="12192004" cy="1"/>
          </a:xfrm>
          <a:prstGeom prst="line">
            <a:avLst/>
          </a:prstGeom>
          <a:ln w="12700">
            <a:solidFill>
              <a:srgbClr val="000001">
                <a:alpha val="20000"/>
              </a:srgbClr>
            </a:solidFill>
          </a:ln>
        </p:spPr>
        <p:txBody>
          <a:bodyPr lIns="0" tIns="0" rIns="0" bIns="0"/>
          <a:lstStyle/>
          <a:p>
            <a:pPr/>
          </a:p>
        </p:txBody>
      </p:sp>
      <p:sp>
        <p:nvSpPr>
          <p:cNvPr id="282" name="제목 텍스트"/>
          <p:cNvSpPr txBox="1"/>
          <p:nvPr>
            <p:ph type="title"/>
          </p:nvPr>
        </p:nvSpPr>
        <p:spPr>
          <a:xfrm>
            <a:off x="1454239" y="1756130"/>
            <a:ext cx="8643154" cy="1887953"/>
          </a:xfrm>
          <a:prstGeom prst="rect">
            <a:avLst/>
          </a:prstGeom>
        </p:spPr>
        <p:txBody>
          <a:bodyPr anchor="b"/>
          <a:lstStyle>
            <a:lvl1pPr>
              <a:defRPr sz="3600">
                <a:latin typeface="+mn-lt"/>
                <a:ea typeface="+mn-ea"/>
                <a:cs typeface="+mn-cs"/>
                <a:sym typeface="Arial"/>
              </a:defRPr>
            </a:lvl1pPr>
          </a:lstStyle>
          <a:p>
            <a:pPr/>
            <a:r>
              <a:t>제목 텍스트</a:t>
            </a:r>
          </a:p>
        </p:txBody>
      </p:sp>
      <p:sp>
        <p:nvSpPr>
          <p:cNvPr id="283" name="본문 첫 번째 줄…"/>
          <p:cNvSpPr txBox="1"/>
          <p:nvPr>
            <p:ph type="body" sz="quarter" idx="1"/>
          </p:nvPr>
        </p:nvSpPr>
        <p:spPr>
          <a:xfrm>
            <a:off x="1454239" y="3806195"/>
            <a:ext cx="8630447" cy="1012933"/>
          </a:xfrm>
          <a:prstGeom prst="rect">
            <a:avLst/>
          </a:prstGeom>
        </p:spPr>
        <p:txBody>
          <a:bodyPr/>
          <a:lstStyle>
            <a:lvl1pPr marL="228600" indent="0">
              <a:buClrTx/>
              <a:buSzTx/>
              <a:buFontTx/>
              <a:buNone/>
              <a:defRPr sz="1800">
                <a:latin typeface="+mn-lt"/>
                <a:ea typeface="+mn-ea"/>
                <a:cs typeface="+mn-cs"/>
                <a:sym typeface="Arial"/>
              </a:defRPr>
            </a:lvl1pPr>
            <a:lvl2pPr marL="228600" indent="457200">
              <a:buClrTx/>
              <a:buSzTx/>
              <a:buFontTx/>
              <a:buNone/>
              <a:defRPr sz="1800">
                <a:latin typeface="+mn-lt"/>
                <a:ea typeface="+mn-ea"/>
                <a:cs typeface="+mn-cs"/>
                <a:sym typeface="Arial"/>
              </a:defRPr>
            </a:lvl2pPr>
            <a:lvl3pPr marL="228600" indent="914400">
              <a:buClrTx/>
              <a:buSzTx/>
              <a:buFontTx/>
              <a:buNone/>
              <a:defRPr sz="1800">
                <a:latin typeface="+mn-lt"/>
                <a:ea typeface="+mn-ea"/>
                <a:cs typeface="+mn-cs"/>
                <a:sym typeface="Arial"/>
              </a:defRPr>
            </a:lvl3pPr>
            <a:lvl4pPr marL="228600" indent="1371600">
              <a:buClrTx/>
              <a:buSzTx/>
              <a:buFontTx/>
              <a:buNone/>
              <a:defRPr sz="1800">
                <a:latin typeface="+mn-lt"/>
                <a:ea typeface="+mn-ea"/>
                <a:cs typeface="+mn-cs"/>
                <a:sym typeface="Arial"/>
              </a:defRPr>
            </a:lvl4pPr>
            <a:lvl5pPr marL="228600" indent="1828800">
              <a:buClrTx/>
              <a:buSzTx/>
              <a:buFontTx/>
              <a:buNone/>
              <a:defRPr sz="1800">
                <a:latin typeface="+mn-lt"/>
                <a:ea typeface="+mn-ea"/>
                <a:cs typeface="+mn-cs"/>
                <a:sym typeface="Arial"/>
              </a:defRPr>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284" name="Google Shape;186;g157d561e5ed_3_38"/>
          <p:cNvSpPr/>
          <p:nvPr/>
        </p:nvSpPr>
        <p:spPr>
          <a:xfrm>
            <a:off x="1454239" y="3804984"/>
            <a:ext cx="8630448" cy="6"/>
          </a:xfrm>
          <a:prstGeom prst="line">
            <a:avLst/>
          </a:prstGeom>
          <a:ln w="31750">
            <a:solidFill>
              <a:schemeClr val="accent1"/>
            </a:solidFill>
          </a:ln>
        </p:spPr>
        <p:txBody>
          <a:bodyPr lIns="0" tIns="0" rIns="0" bIns="0"/>
          <a:lstStyle/>
          <a:p>
            <a:pPr/>
          </a:p>
        </p:txBody>
      </p:sp>
      <p:sp>
        <p:nvSpPr>
          <p:cNvPr id="285" name="슬라이드 번호"/>
          <p:cNvSpPr txBox="1"/>
          <p:nvPr>
            <p:ph type="sldNum" sz="quarter" idx="2"/>
          </p:nvPr>
        </p:nvSpPr>
        <p:spPr>
          <a:xfrm>
            <a:off x="791443" y="798972"/>
            <a:ext cx="499637" cy="486167"/>
          </a:xfrm>
          <a:prstGeom prst="rect">
            <a:avLst/>
          </a:prstGeom>
        </p:spPr>
        <p:txBody>
          <a:bodyPr/>
          <a:lstStyle>
            <a:lvl1pPr>
              <a:defRPr>
                <a:latin typeface="+mn-lt"/>
                <a:ea typeface="+mn-ea"/>
                <a:cs typeface="+mn-cs"/>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콘텐츠 2개">
    <p:spTree>
      <p:nvGrpSpPr>
        <p:cNvPr id="1" name=""/>
        <p:cNvGrpSpPr/>
        <p:nvPr/>
      </p:nvGrpSpPr>
      <p:grpSpPr>
        <a:xfrm>
          <a:off x="0" y="0"/>
          <a:ext cx="0" cy="0"/>
          <a:chOff x="0" y="0"/>
          <a:chExt cx="0" cy="0"/>
        </a:xfrm>
      </p:grpSpPr>
      <p:sp>
        <p:nvSpPr>
          <p:cNvPr id="292" name="Google Shape;189;g157d561e5ed_3_46"/>
          <p:cNvSpPr/>
          <p:nvPr/>
        </p:nvSpPr>
        <p:spPr>
          <a:xfrm>
            <a:off x="0" y="2019473"/>
            <a:ext cx="12192000" cy="4105946"/>
          </a:xfrm>
          <a:prstGeom prst="rect">
            <a:avLst/>
          </a:prstGeom>
          <a:gradFill>
            <a:gsLst>
              <a:gs pos="0">
                <a:srgbClr val="DFDBD5">
                  <a:alpha val="0"/>
                </a:srgbClr>
              </a:gs>
              <a:gs pos="100000">
                <a:srgbClr val="DFDBD5"/>
              </a:gs>
            </a:gsLst>
            <a:lin ang="5400000"/>
          </a:gradFill>
          <a:ln w="12700">
            <a:miter lim="400000"/>
          </a:ln>
        </p:spPr>
        <p:txBody>
          <a:bodyPr lIns="0" tIns="0" rIns="0" bIns="0"/>
          <a:lstStyle/>
          <a:p>
            <a:pPr>
              <a:defRPr sz="1800"/>
            </a:pPr>
          </a:p>
        </p:txBody>
      </p:sp>
      <p:pic>
        <p:nvPicPr>
          <p:cNvPr id="293" name="Google Shape;190;g157d561e5ed_3_46" descr="Google Shape;190;g157d561e5ed_3_46"/>
          <p:cNvPicPr>
            <a:picLocks noChangeAspect="1"/>
          </p:cNvPicPr>
          <p:nvPr/>
        </p:nvPicPr>
        <p:blipFill>
          <a:blip r:embed="rId2">
            <a:extLst/>
          </a:blip>
          <a:srcRect l="0" t="1537" r="0" b="0"/>
          <a:stretch>
            <a:fillRect/>
          </a:stretch>
        </p:blipFill>
        <p:spPr>
          <a:xfrm>
            <a:off x="0" y="6126479"/>
            <a:ext cx="12192000" cy="731527"/>
          </a:xfrm>
          <a:prstGeom prst="rect">
            <a:avLst/>
          </a:prstGeom>
          <a:ln w="12700">
            <a:miter lim="400000"/>
          </a:ln>
        </p:spPr>
      </p:pic>
      <p:sp>
        <p:nvSpPr>
          <p:cNvPr id="294" name="Google Shape;191;g157d561e5ed_3_46"/>
          <p:cNvSpPr/>
          <p:nvPr/>
        </p:nvSpPr>
        <p:spPr>
          <a:xfrm>
            <a:off x="-2" y="6128414"/>
            <a:ext cx="12192004" cy="1"/>
          </a:xfrm>
          <a:prstGeom prst="line">
            <a:avLst/>
          </a:prstGeom>
          <a:ln w="12700">
            <a:solidFill>
              <a:srgbClr val="000001">
                <a:alpha val="20000"/>
              </a:srgbClr>
            </a:solidFill>
          </a:ln>
        </p:spPr>
        <p:txBody>
          <a:bodyPr lIns="0" tIns="0" rIns="0" bIns="0"/>
          <a:lstStyle/>
          <a:p>
            <a:pPr/>
          </a:p>
        </p:txBody>
      </p:sp>
      <p:sp>
        <p:nvSpPr>
          <p:cNvPr id="295" name="제목 텍스트"/>
          <p:cNvSpPr txBox="1"/>
          <p:nvPr>
            <p:ph type="title"/>
          </p:nvPr>
        </p:nvSpPr>
        <p:spPr>
          <a:xfrm>
            <a:off x="1449215" y="804889"/>
            <a:ext cx="9605638" cy="1059306"/>
          </a:xfrm>
          <a:prstGeom prst="rect">
            <a:avLst/>
          </a:prstGeom>
        </p:spPr>
        <p:txBody>
          <a:bodyPr/>
          <a:lstStyle>
            <a:lvl1pPr>
              <a:defRPr>
                <a:latin typeface="+mn-lt"/>
                <a:ea typeface="+mn-ea"/>
                <a:cs typeface="+mn-cs"/>
                <a:sym typeface="Arial"/>
              </a:defRPr>
            </a:lvl1pPr>
          </a:lstStyle>
          <a:p>
            <a:pPr/>
            <a:r>
              <a:t>제목 텍스트</a:t>
            </a:r>
          </a:p>
        </p:txBody>
      </p:sp>
      <p:sp>
        <p:nvSpPr>
          <p:cNvPr id="296" name="본문 첫 번째 줄…"/>
          <p:cNvSpPr txBox="1"/>
          <p:nvPr>
            <p:ph type="body" sz="quarter" idx="1"/>
          </p:nvPr>
        </p:nvSpPr>
        <p:spPr>
          <a:xfrm>
            <a:off x="1447331" y="2010878"/>
            <a:ext cx="4645153" cy="3448595"/>
          </a:xfrm>
          <a:prstGeom prst="rect">
            <a:avLst/>
          </a:prstGeom>
        </p:spPr>
        <p:txBody>
          <a:bodyPr/>
          <a:lstStyle>
            <a:lvl1pPr indent="-342900">
              <a:defRPr>
                <a:latin typeface="+mn-lt"/>
                <a:ea typeface="+mn-ea"/>
                <a:cs typeface="+mn-cs"/>
                <a:sym typeface="Arial"/>
              </a:defRPr>
            </a:lvl1pPr>
            <a:lvl2pPr indent="-342900">
              <a:defRPr>
                <a:latin typeface="+mn-lt"/>
                <a:ea typeface="+mn-ea"/>
                <a:cs typeface="+mn-cs"/>
                <a:sym typeface="Arial"/>
              </a:defRPr>
            </a:lvl2pPr>
            <a:lvl3pPr indent="-342900">
              <a:defRPr>
                <a:latin typeface="+mn-lt"/>
                <a:ea typeface="+mn-ea"/>
                <a:cs typeface="+mn-cs"/>
                <a:sym typeface="Arial"/>
              </a:defRPr>
            </a:lvl3pPr>
            <a:lvl4pPr indent="-342900">
              <a:defRPr>
                <a:latin typeface="+mn-lt"/>
                <a:ea typeface="+mn-ea"/>
                <a:cs typeface="+mn-cs"/>
                <a:sym typeface="Arial"/>
              </a:defRPr>
            </a:lvl4pPr>
            <a:lvl5pPr indent="-342900">
              <a:defRPr>
                <a:latin typeface="+mn-lt"/>
                <a:ea typeface="+mn-ea"/>
                <a:cs typeface="+mn-cs"/>
                <a:sym typeface="Arial"/>
              </a:defRPr>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297" name="Google Shape;194;g157d561e5ed_3_46"/>
          <p:cNvSpPr/>
          <p:nvPr/>
        </p:nvSpPr>
        <p:spPr>
          <a:xfrm>
            <a:off x="1453896" y="1847087"/>
            <a:ext cx="9607524" cy="6"/>
          </a:xfrm>
          <a:prstGeom prst="line">
            <a:avLst/>
          </a:prstGeom>
          <a:ln w="31750">
            <a:solidFill>
              <a:schemeClr val="accent1"/>
            </a:solidFill>
          </a:ln>
        </p:spPr>
        <p:txBody>
          <a:bodyPr lIns="0" tIns="0" rIns="0" bIns="0"/>
          <a:lstStyle/>
          <a:p>
            <a:pPr/>
          </a:p>
        </p:txBody>
      </p:sp>
      <p:sp>
        <p:nvSpPr>
          <p:cNvPr id="298" name="슬라이드 번호"/>
          <p:cNvSpPr txBox="1"/>
          <p:nvPr>
            <p:ph type="sldNum" sz="quarter" idx="2"/>
          </p:nvPr>
        </p:nvSpPr>
        <p:spPr>
          <a:xfrm>
            <a:off x="791443" y="798972"/>
            <a:ext cx="499637" cy="486167"/>
          </a:xfrm>
          <a:prstGeom prst="rect">
            <a:avLst/>
          </a:prstGeom>
        </p:spPr>
        <p:txBody>
          <a:bodyPr/>
          <a:lstStyle>
            <a:lvl1pPr>
              <a:defRPr>
                <a:latin typeface="+mn-lt"/>
                <a:ea typeface="+mn-ea"/>
                <a:cs typeface="+mn-cs"/>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비교">
    <p:spTree>
      <p:nvGrpSpPr>
        <p:cNvPr id="1" name=""/>
        <p:cNvGrpSpPr/>
        <p:nvPr/>
      </p:nvGrpSpPr>
      <p:grpSpPr>
        <a:xfrm>
          <a:off x="0" y="0"/>
          <a:ext cx="0" cy="0"/>
          <a:chOff x="0" y="0"/>
          <a:chExt cx="0" cy="0"/>
        </a:xfrm>
      </p:grpSpPr>
      <p:sp>
        <p:nvSpPr>
          <p:cNvPr id="305" name="Google Shape;197;g157d561e5ed_3_54"/>
          <p:cNvSpPr/>
          <p:nvPr/>
        </p:nvSpPr>
        <p:spPr>
          <a:xfrm>
            <a:off x="0" y="2019473"/>
            <a:ext cx="12192000" cy="4105946"/>
          </a:xfrm>
          <a:prstGeom prst="rect">
            <a:avLst/>
          </a:prstGeom>
          <a:gradFill>
            <a:gsLst>
              <a:gs pos="0">
                <a:srgbClr val="DFDBD5">
                  <a:alpha val="0"/>
                </a:srgbClr>
              </a:gs>
              <a:gs pos="100000">
                <a:srgbClr val="DFDBD5"/>
              </a:gs>
            </a:gsLst>
            <a:lin ang="5400000"/>
          </a:gradFill>
          <a:ln w="12700">
            <a:miter lim="400000"/>
          </a:ln>
        </p:spPr>
        <p:txBody>
          <a:bodyPr lIns="0" tIns="0" rIns="0" bIns="0"/>
          <a:lstStyle/>
          <a:p>
            <a:pPr>
              <a:defRPr sz="1800"/>
            </a:pPr>
          </a:p>
        </p:txBody>
      </p:sp>
      <p:pic>
        <p:nvPicPr>
          <p:cNvPr id="306" name="Google Shape;198;g157d561e5ed_3_54" descr="Google Shape;198;g157d561e5ed_3_54"/>
          <p:cNvPicPr>
            <a:picLocks noChangeAspect="1"/>
          </p:cNvPicPr>
          <p:nvPr/>
        </p:nvPicPr>
        <p:blipFill>
          <a:blip r:embed="rId2">
            <a:extLst/>
          </a:blip>
          <a:srcRect l="0" t="1537" r="0" b="0"/>
          <a:stretch>
            <a:fillRect/>
          </a:stretch>
        </p:blipFill>
        <p:spPr>
          <a:xfrm>
            <a:off x="0" y="6126479"/>
            <a:ext cx="12192000" cy="731527"/>
          </a:xfrm>
          <a:prstGeom prst="rect">
            <a:avLst/>
          </a:prstGeom>
          <a:ln w="12700">
            <a:miter lim="400000"/>
          </a:ln>
        </p:spPr>
      </p:pic>
      <p:sp>
        <p:nvSpPr>
          <p:cNvPr id="307" name="Google Shape;199;g157d561e5ed_3_54"/>
          <p:cNvSpPr/>
          <p:nvPr/>
        </p:nvSpPr>
        <p:spPr>
          <a:xfrm>
            <a:off x="-2" y="6128414"/>
            <a:ext cx="12192004" cy="1"/>
          </a:xfrm>
          <a:prstGeom prst="line">
            <a:avLst/>
          </a:prstGeom>
          <a:ln w="12700">
            <a:solidFill>
              <a:srgbClr val="000001">
                <a:alpha val="20000"/>
              </a:srgbClr>
            </a:solidFill>
          </a:ln>
        </p:spPr>
        <p:txBody>
          <a:bodyPr lIns="0" tIns="0" rIns="0" bIns="0"/>
          <a:lstStyle/>
          <a:p>
            <a:pPr/>
          </a:p>
        </p:txBody>
      </p:sp>
      <p:sp>
        <p:nvSpPr>
          <p:cNvPr id="308" name="제목 텍스트"/>
          <p:cNvSpPr txBox="1"/>
          <p:nvPr>
            <p:ph type="title"/>
          </p:nvPr>
        </p:nvSpPr>
        <p:spPr>
          <a:xfrm>
            <a:off x="1447191" y="804162"/>
            <a:ext cx="9607661" cy="1056321"/>
          </a:xfrm>
          <a:prstGeom prst="rect">
            <a:avLst/>
          </a:prstGeom>
        </p:spPr>
        <p:txBody>
          <a:bodyPr/>
          <a:lstStyle>
            <a:lvl1pPr>
              <a:defRPr>
                <a:latin typeface="+mn-lt"/>
                <a:ea typeface="+mn-ea"/>
                <a:cs typeface="+mn-cs"/>
                <a:sym typeface="Arial"/>
              </a:defRPr>
            </a:lvl1pPr>
          </a:lstStyle>
          <a:p>
            <a:pPr/>
            <a:r>
              <a:t>제목 텍스트</a:t>
            </a:r>
          </a:p>
        </p:txBody>
      </p:sp>
      <p:sp>
        <p:nvSpPr>
          <p:cNvPr id="309" name="본문 첫 번째 줄…"/>
          <p:cNvSpPr txBox="1"/>
          <p:nvPr>
            <p:ph type="body" sz="quarter" idx="1"/>
          </p:nvPr>
        </p:nvSpPr>
        <p:spPr>
          <a:xfrm>
            <a:off x="1447191" y="2019549"/>
            <a:ext cx="4645153" cy="801944"/>
          </a:xfrm>
          <a:prstGeom prst="rect">
            <a:avLst/>
          </a:prstGeom>
        </p:spPr>
        <p:txBody>
          <a:bodyPr anchor="b"/>
          <a:lstStyle>
            <a:lvl1pPr marL="228600" indent="0">
              <a:lnSpc>
                <a:spcPct val="100000"/>
              </a:lnSpc>
              <a:buClrTx/>
              <a:buSzTx/>
              <a:buFontTx/>
              <a:buNone/>
              <a:defRPr sz="2200">
                <a:solidFill>
                  <a:schemeClr val="accent1"/>
                </a:solidFill>
                <a:latin typeface="+mn-lt"/>
                <a:ea typeface="+mn-ea"/>
                <a:cs typeface="+mn-cs"/>
                <a:sym typeface="Arial"/>
              </a:defRPr>
            </a:lvl1pPr>
            <a:lvl2pPr marL="228600" indent="457200">
              <a:lnSpc>
                <a:spcPct val="100000"/>
              </a:lnSpc>
              <a:buClrTx/>
              <a:buSzTx/>
              <a:buFontTx/>
              <a:buNone/>
              <a:defRPr sz="2200">
                <a:solidFill>
                  <a:schemeClr val="accent1"/>
                </a:solidFill>
                <a:latin typeface="+mn-lt"/>
                <a:ea typeface="+mn-ea"/>
                <a:cs typeface="+mn-cs"/>
                <a:sym typeface="Arial"/>
              </a:defRPr>
            </a:lvl2pPr>
            <a:lvl3pPr marL="228600" indent="914400">
              <a:lnSpc>
                <a:spcPct val="100000"/>
              </a:lnSpc>
              <a:buClrTx/>
              <a:buSzTx/>
              <a:buFontTx/>
              <a:buNone/>
              <a:defRPr sz="2200">
                <a:solidFill>
                  <a:schemeClr val="accent1"/>
                </a:solidFill>
                <a:latin typeface="+mn-lt"/>
                <a:ea typeface="+mn-ea"/>
                <a:cs typeface="+mn-cs"/>
                <a:sym typeface="Arial"/>
              </a:defRPr>
            </a:lvl3pPr>
            <a:lvl4pPr marL="228600" indent="1371600">
              <a:lnSpc>
                <a:spcPct val="100000"/>
              </a:lnSpc>
              <a:buClrTx/>
              <a:buSzTx/>
              <a:buFontTx/>
              <a:buNone/>
              <a:defRPr sz="2200">
                <a:solidFill>
                  <a:schemeClr val="accent1"/>
                </a:solidFill>
                <a:latin typeface="+mn-lt"/>
                <a:ea typeface="+mn-ea"/>
                <a:cs typeface="+mn-cs"/>
                <a:sym typeface="Arial"/>
              </a:defRPr>
            </a:lvl4pPr>
            <a:lvl5pPr marL="228600" indent="1828800">
              <a:lnSpc>
                <a:spcPct val="100000"/>
              </a:lnSpc>
              <a:buClrTx/>
              <a:buSzTx/>
              <a:buFontTx/>
              <a:buNone/>
              <a:defRPr sz="2200">
                <a:solidFill>
                  <a:schemeClr val="accent1"/>
                </a:solidFill>
                <a:latin typeface="+mn-lt"/>
                <a:ea typeface="+mn-ea"/>
                <a:cs typeface="+mn-cs"/>
                <a:sym typeface="Arial"/>
              </a:defRPr>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310" name="Google Shape;202;g157d561e5ed_3_54"/>
          <p:cNvSpPr txBox="1"/>
          <p:nvPr>
            <p:ph type="body" sz="quarter" idx="21"/>
          </p:nvPr>
        </p:nvSpPr>
        <p:spPr>
          <a:xfrm>
            <a:off x="6412362" y="2023003"/>
            <a:ext cx="4645155" cy="802241"/>
          </a:xfrm>
          <a:prstGeom prst="rect">
            <a:avLst/>
          </a:prstGeom>
        </p:spPr>
        <p:txBody>
          <a:bodyPr anchor="b"/>
          <a:lstStyle/>
          <a:p>
            <a:pPr indent="-342900">
              <a:defRPr>
                <a:latin typeface="+mn-lt"/>
                <a:ea typeface="+mn-ea"/>
                <a:cs typeface="+mn-cs"/>
                <a:sym typeface="Arial"/>
              </a:defRPr>
            </a:pPr>
          </a:p>
        </p:txBody>
      </p:sp>
      <p:sp>
        <p:nvSpPr>
          <p:cNvPr id="311" name="Google Shape;203;g157d561e5ed_3_54"/>
          <p:cNvSpPr/>
          <p:nvPr/>
        </p:nvSpPr>
        <p:spPr>
          <a:xfrm>
            <a:off x="1453896" y="1847087"/>
            <a:ext cx="9607524" cy="6"/>
          </a:xfrm>
          <a:prstGeom prst="line">
            <a:avLst/>
          </a:prstGeom>
          <a:ln w="31750">
            <a:solidFill>
              <a:schemeClr val="accent1"/>
            </a:solidFill>
          </a:ln>
        </p:spPr>
        <p:txBody>
          <a:bodyPr lIns="0" tIns="0" rIns="0" bIns="0"/>
          <a:lstStyle/>
          <a:p>
            <a:pPr/>
          </a:p>
        </p:txBody>
      </p:sp>
      <p:sp>
        <p:nvSpPr>
          <p:cNvPr id="312" name="슬라이드 번호"/>
          <p:cNvSpPr txBox="1"/>
          <p:nvPr>
            <p:ph type="sldNum" sz="quarter" idx="2"/>
          </p:nvPr>
        </p:nvSpPr>
        <p:spPr>
          <a:xfrm>
            <a:off x="791443" y="798972"/>
            <a:ext cx="499637" cy="486167"/>
          </a:xfrm>
          <a:prstGeom prst="rect">
            <a:avLst/>
          </a:prstGeom>
        </p:spPr>
        <p:txBody>
          <a:bodyPr/>
          <a:lstStyle>
            <a:lvl1pPr>
              <a:defRPr>
                <a:latin typeface="+mn-lt"/>
                <a:ea typeface="+mn-ea"/>
                <a:cs typeface="+mn-cs"/>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제목만">
    <p:spTree>
      <p:nvGrpSpPr>
        <p:cNvPr id="1" name=""/>
        <p:cNvGrpSpPr/>
        <p:nvPr/>
      </p:nvGrpSpPr>
      <p:grpSpPr>
        <a:xfrm>
          <a:off x="0" y="0"/>
          <a:ext cx="0" cy="0"/>
          <a:chOff x="0" y="0"/>
          <a:chExt cx="0" cy="0"/>
        </a:xfrm>
      </p:grpSpPr>
      <p:sp>
        <p:nvSpPr>
          <p:cNvPr id="319" name="Google Shape;143;g157d561e5ed_3_0"/>
          <p:cNvSpPr/>
          <p:nvPr/>
        </p:nvSpPr>
        <p:spPr>
          <a:xfrm>
            <a:off x="0" y="2019473"/>
            <a:ext cx="12192000" cy="4105946"/>
          </a:xfrm>
          <a:prstGeom prst="rect">
            <a:avLst/>
          </a:prstGeom>
          <a:gradFill>
            <a:gsLst>
              <a:gs pos="0">
                <a:srgbClr val="DFDBD5">
                  <a:alpha val="0"/>
                </a:srgbClr>
              </a:gs>
              <a:gs pos="100000">
                <a:srgbClr val="DFDBD5"/>
              </a:gs>
            </a:gsLst>
            <a:lin ang="5400000"/>
          </a:gradFill>
          <a:ln w="12700">
            <a:miter lim="400000"/>
          </a:ln>
        </p:spPr>
        <p:txBody>
          <a:bodyPr lIns="0" tIns="0" rIns="0" bIns="0"/>
          <a:lstStyle/>
          <a:p>
            <a:pPr>
              <a:defRPr sz="1800"/>
            </a:pPr>
          </a:p>
        </p:txBody>
      </p:sp>
      <p:pic>
        <p:nvPicPr>
          <p:cNvPr id="320" name="Google Shape;144;g157d561e5ed_3_0" descr="Google Shape;144;g157d561e5ed_3_0"/>
          <p:cNvPicPr>
            <a:picLocks noChangeAspect="1"/>
          </p:cNvPicPr>
          <p:nvPr/>
        </p:nvPicPr>
        <p:blipFill>
          <a:blip r:embed="rId2">
            <a:extLst/>
          </a:blip>
          <a:srcRect l="0" t="1537" r="0" b="0"/>
          <a:stretch>
            <a:fillRect/>
          </a:stretch>
        </p:blipFill>
        <p:spPr>
          <a:xfrm>
            <a:off x="0" y="6126479"/>
            <a:ext cx="12192000" cy="731527"/>
          </a:xfrm>
          <a:prstGeom prst="rect">
            <a:avLst/>
          </a:prstGeom>
          <a:ln w="12700">
            <a:miter lim="400000"/>
          </a:ln>
        </p:spPr>
      </p:pic>
      <p:sp>
        <p:nvSpPr>
          <p:cNvPr id="321" name="Google Shape;145;g157d561e5ed_3_0"/>
          <p:cNvSpPr/>
          <p:nvPr/>
        </p:nvSpPr>
        <p:spPr>
          <a:xfrm>
            <a:off x="-2" y="6128414"/>
            <a:ext cx="12192004" cy="1"/>
          </a:xfrm>
          <a:prstGeom prst="line">
            <a:avLst/>
          </a:prstGeom>
          <a:ln w="12700">
            <a:solidFill>
              <a:srgbClr val="000001">
                <a:alpha val="20000"/>
              </a:srgbClr>
            </a:solidFill>
          </a:ln>
        </p:spPr>
        <p:txBody>
          <a:bodyPr lIns="0" tIns="0" rIns="0" bIns="0"/>
          <a:lstStyle/>
          <a:p>
            <a:pPr/>
          </a:p>
        </p:txBody>
      </p:sp>
      <p:sp>
        <p:nvSpPr>
          <p:cNvPr id="322" name="Google Shape;146;g157d561e5ed_3_0"/>
          <p:cNvSpPr/>
          <p:nvPr/>
        </p:nvSpPr>
        <p:spPr>
          <a:xfrm>
            <a:off x="1453896" y="1847087"/>
            <a:ext cx="9607524" cy="6"/>
          </a:xfrm>
          <a:prstGeom prst="line">
            <a:avLst/>
          </a:prstGeom>
          <a:ln w="31750">
            <a:solidFill>
              <a:schemeClr val="accent1"/>
            </a:solidFill>
          </a:ln>
        </p:spPr>
        <p:txBody>
          <a:bodyPr lIns="0" tIns="0" rIns="0" bIns="0"/>
          <a:lstStyle/>
          <a:p>
            <a:pPr/>
          </a:p>
        </p:txBody>
      </p:sp>
      <p:sp>
        <p:nvSpPr>
          <p:cNvPr id="323" name="제목 텍스트"/>
          <p:cNvSpPr txBox="1"/>
          <p:nvPr>
            <p:ph type="title"/>
          </p:nvPr>
        </p:nvSpPr>
        <p:spPr>
          <a:xfrm>
            <a:off x="1451579" y="804519"/>
            <a:ext cx="9603276" cy="1049236"/>
          </a:xfrm>
          <a:prstGeom prst="rect">
            <a:avLst/>
          </a:prstGeom>
        </p:spPr>
        <p:txBody>
          <a:bodyPr/>
          <a:lstStyle>
            <a:lvl1pPr>
              <a:defRPr>
                <a:latin typeface="+mn-lt"/>
                <a:ea typeface="+mn-ea"/>
                <a:cs typeface="+mn-cs"/>
                <a:sym typeface="Arial"/>
              </a:defRPr>
            </a:lvl1pPr>
          </a:lstStyle>
          <a:p>
            <a:pPr/>
            <a:r>
              <a:t>제목 텍스트</a:t>
            </a:r>
          </a:p>
        </p:txBody>
      </p:sp>
      <p:sp>
        <p:nvSpPr>
          <p:cNvPr id="324" name="슬라이드 번호"/>
          <p:cNvSpPr txBox="1"/>
          <p:nvPr>
            <p:ph type="sldNum" sz="quarter" idx="2"/>
          </p:nvPr>
        </p:nvSpPr>
        <p:spPr>
          <a:xfrm>
            <a:off x="791443" y="798972"/>
            <a:ext cx="499637" cy="486167"/>
          </a:xfrm>
          <a:prstGeom prst="rect">
            <a:avLst/>
          </a:prstGeom>
        </p:spPr>
        <p:txBody>
          <a:bodyPr/>
          <a:lstStyle>
            <a:lvl1pPr>
              <a:defRPr>
                <a:latin typeface="+mn-lt"/>
                <a:ea typeface="+mn-ea"/>
                <a:cs typeface="+mn-cs"/>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캡션 있는 콘텐츠">
    <p:spTree>
      <p:nvGrpSpPr>
        <p:cNvPr id="1" name=""/>
        <p:cNvGrpSpPr/>
        <p:nvPr/>
      </p:nvGrpSpPr>
      <p:grpSpPr>
        <a:xfrm>
          <a:off x="0" y="0"/>
          <a:ext cx="0" cy="0"/>
          <a:chOff x="0" y="0"/>
          <a:chExt cx="0" cy="0"/>
        </a:xfrm>
      </p:grpSpPr>
      <p:sp>
        <p:nvSpPr>
          <p:cNvPr id="331" name="Google Shape;209;g157d561e5ed_3_66"/>
          <p:cNvSpPr/>
          <p:nvPr/>
        </p:nvSpPr>
        <p:spPr>
          <a:xfrm>
            <a:off x="0" y="2019473"/>
            <a:ext cx="12192000" cy="4105946"/>
          </a:xfrm>
          <a:prstGeom prst="rect">
            <a:avLst/>
          </a:prstGeom>
          <a:gradFill>
            <a:gsLst>
              <a:gs pos="0">
                <a:srgbClr val="DFDBD5">
                  <a:alpha val="0"/>
                </a:srgbClr>
              </a:gs>
              <a:gs pos="100000">
                <a:srgbClr val="DFDBD5"/>
              </a:gs>
            </a:gsLst>
            <a:lin ang="5400000"/>
          </a:gradFill>
          <a:ln w="12700">
            <a:miter lim="400000"/>
          </a:ln>
        </p:spPr>
        <p:txBody>
          <a:bodyPr lIns="0" tIns="0" rIns="0" bIns="0"/>
          <a:lstStyle/>
          <a:p>
            <a:pPr>
              <a:defRPr sz="1800"/>
            </a:pPr>
          </a:p>
        </p:txBody>
      </p:sp>
      <p:pic>
        <p:nvPicPr>
          <p:cNvPr id="332" name="Google Shape;210;g157d561e5ed_3_66" descr="Google Shape;210;g157d561e5ed_3_66"/>
          <p:cNvPicPr>
            <a:picLocks noChangeAspect="1"/>
          </p:cNvPicPr>
          <p:nvPr/>
        </p:nvPicPr>
        <p:blipFill>
          <a:blip r:embed="rId2">
            <a:extLst/>
          </a:blip>
          <a:srcRect l="0" t="1537" r="0" b="0"/>
          <a:stretch>
            <a:fillRect/>
          </a:stretch>
        </p:blipFill>
        <p:spPr>
          <a:xfrm>
            <a:off x="0" y="6126479"/>
            <a:ext cx="12192000" cy="731527"/>
          </a:xfrm>
          <a:prstGeom prst="rect">
            <a:avLst/>
          </a:prstGeom>
          <a:ln w="12700">
            <a:miter lim="400000"/>
          </a:ln>
        </p:spPr>
      </p:pic>
      <p:sp>
        <p:nvSpPr>
          <p:cNvPr id="333" name="Google Shape;211;g157d561e5ed_3_66"/>
          <p:cNvSpPr/>
          <p:nvPr/>
        </p:nvSpPr>
        <p:spPr>
          <a:xfrm>
            <a:off x="-2" y="6128414"/>
            <a:ext cx="12192004" cy="1"/>
          </a:xfrm>
          <a:prstGeom prst="line">
            <a:avLst/>
          </a:prstGeom>
          <a:ln w="12700">
            <a:solidFill>
              <a:srgbClr val="000001">
                <a:alpha val="20000"/>
              </a:srgbClr>
            </a:solidFill>
          </a:ln>
        </p:spPr>
        <p:txBody>
          <a:bodyPr lIns="0" tIns="0" rIns="0" bIns="0"/>
          <a:lstStyle/>
          <a:p>
            <a:pPr/>
          </a:p>
        </p:txBody>
      </p:sp>
      <p:sp>
        <p:nvSpPr>
          <p:cNvPr id="334" name="제목 텍스트"/>
          <p:cNvSpPr txBox="1"/>
          <p:nvPr>
            <p:ph type="title"/>
          </p:nvPr>
        </p:nvSpPr>
        <p:spPr>
          <a:xfrm>
            <a:off x="1444671" y="798972"/>
            <a:ext cx="3273100" cy="2247121"/>
          </a:xfrm>
          <a:prstGeom prst="rect">
            <a:avLst/>
          </a:prstGeom>
        </p:spPr>
        <p:txBody>
          <a:bodyPr anchor="b"/>
          <a:lstStyle>
            <a:lvl1pPr>
              <a:defRPr sz="2400">
                <a:latin typeface="+mn-lt"/>
                <a:ea typeface="+mn-ea"/>
                <a:cs typeface="+mn-cs"/>
                <a:sym typeface="Arial"/>
              </a:defRPr>
            </a:lvl1pPr>
          </a:lstStyle>
          <a:p>
            <a:pPr/>
            <a:r>
              <a:t>제목 텍스트</a:t>
            </a:r>
          </a:p>
        </p:txBody>
      </p:sp>
      <p:sp>
        <p:nvSpPr>
          <p:cNvPr id="335" name="본문 첫 번째 줄…"/>
          <p:cNvSpPr txBox="1"/>
          <p:nvPr>
            <p:ph type="body" sz="half" idx="1"/>
          </p:nvPr>
        </p:nvSpPr>
        <p:spPr>
          <a:xfrm>
            <a:off x="5043713" y="798974"/>
            <a:ext cx="6012473" cy="4658827"/>
          </a:xfrm>
          <a:prstGeom prst="rect">
            <a:avLst/>
          </a:prstGeom>
        </p:spPr>
        <p:txBody>
          <a:bodyPr anchor="ctr"/>
          <a:lstStyle>
            <a:lvl1pPr indent="-342900">
              <a:defRPr>
                <a:latin typeface="+mn-lt"/>
                <a:ea typeface="+mn-ea"/>
                <a:cs typeface="+mn-cs"/>
                <a:sym typeface="Arial"/>
              </a:defRPr>
            </a:lvl1pPr>
            <a:lvl2pPr indent="-342900">
              <a:defRPr>
                <a:latin typeface="+mn-lt"/>
                <a:ea typeface="+mn-ea"/>
                <a:cs typeface="+mn-cs"/>
                <a:sym typeface="Arial"/>
              </a:defRPr>
            </a:lvl2pPr>
            <a:lvl3pPr indent="-342900">
              <a:defRPr>
                <a:latin typeface="+mn-lt"/>
                <a:ea typeface="+mn-ea"/>
                <a:cs typeface="+mn-cs"/>
                <a:sym typeface="Arial"/>
              </a:defRPr>
            </a:lvl3pPr>
            <a:lvl4pPr indent="-342900">
              <a:defRPr>
                <a:latin typeface="+mn-lt"/>
                <a:ea typeface="+mn-ea"/>
                <a:cs typeface="+mn-cs"/>
                <a:sym typeface="Arial"/>
              </a:defRPr>
            </a:lvl4pPr>
            <a:lvl5pPr indent="-342900">
              <a:defRPr>
                <a:latin typeface="+mn-lt"/>
                <a:ea typeface="+mn-ea"/>
                <a:cs typeface="+mn-cs"/>
                <a:sym typeface="Arial"/>
              </a:defRPr>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336" name="Google Shape;214;g157d561e5ed_3_66"/>
          <p:cNvSpPr txBox="1"/>
          <p:nvPr>
            <p:ph type="body" sz="quarter" idx="21"/>
          </p:nvPr>
        </p:nvSpPr>
        <p:spPr>
          <a:xfrm>
            <a:off x="1444668" y="3205489"/>
            <a:ext cx="3275019" cy="2248183"/>
          </a:xfrm>
          <a:prstGeom prst="rect">
            <a:avLst/>
          </a:prstGeom>
        </p:spPr>
        <p:txBody>
          <a:bodyPr/>
          <a:lstStyle/>
          <a:p>
            <a:pPr indent="-342900">
              <a:defRPr>
                <a:latin typeface="+mn-lt"/>
                <a:ea typeface="+mn-ea"/>
                <a:cs typeface="+mn-cs"/>
                <a:sym typeface="Arial"/>
              </a:defRPr>
            </a:pPr>
          </a:p>
        </p:txBody>
      </p:sp>
      <p:sp>
        <p:nvSpPr>
          <p:cNvPr id="337" name="Google Shape;215;g157d561e5ed_3_66"/>
          <p:cNvSpPr/>
          <p:nvPr/>
        </p:nvSpPr>
        <p:spPr>
          <a:xfrm>
            <a:off x="1448280" y="3205488"/>
            <a:ext cx="3269491" cy="5"/>
          </a:xfrm>
          <a:prstGeom prst="line">
            <a:avLst/>
          </a:prstGeom>
          <a:ln w="31750">
            <a:solidFill>
              <a:schemeClr val="accent1"/>
            </a:solidFill>
          </a:ln>
        </p:spPr>
        <p:txBody>
          <a:bodyPr lIns="0" tIns="0" rIns="0" bIns="0"/>
          <a:lstStyle/>
          <a:p>
            <a:pPr/>
          </a:p>
        </p:txBody>
      </p:sp>
      <p:sp>
        <p:nvSpPr>
          <p:cNvPr id="338" name="슬라이드 번호"/>
          <p:cNvSpPr txBox="1"/>
          <p:nvPr>
            <p:ph type="sldNum" sz="quarter" idx="2"/>
          </p:nvPr>
        </p:nvSpPr>
        <p:spPr>
          <a:xfrm>
            <a:off x="791443" y="798972"/>
            <a:ext cx="499637" cy="486167"/>
          </a:xfrm>
          <a:prstGeom prst="rect">
            <a:avLst/>
          </a:prstGeom>
        </p:spPr>
        <p:txBody>
          <a:bodyPr/>
          <a:lstStyle>
            <a:lvl1pPr>
              <a:defRPr>
                <a:latin typeface="+mn-lt"/>
                <a:ea typeface="+mn-ea"/>
                <a:cs typeface="+mn-cs"/>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캡션 있는 그림">
    <p:spTree>
      <p:nvGrpSpPr>
        <p:cNvPr id="1" name=""/>
        <p:cNvGrpSpPr/>
        <p:nvPr/>
      </p:nvGrpSpPr>
      <p:grpSpPr>
        <a:xfrm>
          <a:off x="0" y="0"/>
          <a:ext cx="0" cy="0"/>
          <a:chOff x="0" y="0"/>
          <a:chExt cx="0" cy="0"/>
        </a:xfrm>
      </p:grpSpPr>
      <p:sp>
        <p:nvSpPr>
          <p:cNvPr id="345" name="Google Shape;218;g157d561e5ed_3_75"/>
          <p:cNvSpPr/>
          <p:nvPr/>
        </p:nvSpPr>
        <p:spPr>
          <a:xfrm>
            <a:off x="0" y="2019473"/>
            <a:ext cx="12192000" cy="4105946"/>
          </a:xfrm>
          <a:prstGeom prst="rect">
            <a:avLst/>
          </a:prstGeom>
          <a:gradFill>
            <a:gsLst>
              <a:gs pos="0">
                <a:srgbClr val="DFDBD5">
                  <a:alpha val="0"/>
                </a:srgbClr>
              </a:gs>
              <a:gs pos="100000">
                <a:srgbClr val="DFDBD5"/>
              </a:gs>
            </a:gsLst>
            <a:lin ang="5400000"/>
          </a:gradFill>
          <a:ln w="12700">
            <a:miter lim="400000"/>
          </a:ln>
        </p:spPr>
        <p:txBody>
          <a:bodyPr lIns="0" tIns="0" rIns="0" bIns="0"/>
          <a:lstStyle/>
          <a:p>
            <a:pPr>
              <a:defRPr sz="1800"/>
            </a:pPr>
          </a:p>
        </p:txBody>
      </p:sp>
      <p:pic>
        <p:nvPicPr>
          <p:cNvPr id="346" name="Google Shape;219;g157d561e5ed_3_75" descr="Google Shape;219;g157d561e5ed_3_75"/>
          <p:cNvPicPr>
            <a:picLocks noChangeAspect="1"/>
          </p:cNvPicPr>
          <p:nvPr/>
        </p:nvPicPr>
        <p:blipFill>
          <a:blip r:embed="rId2">
            <a:extLst/>
          </a:blip>
          <a:srcRect l="0" t="1537" r="0" b="0"/>
          <a:stretch>
            <a:fillRect/>
          </a:stretch>
        </p:blipFill>
        <p:spPr>
          <a:xfrm>
            <a:off x="0" y="6126479"/>
            <a:ext cx="12192000" cy="731527"/>
          </a:xfrm>
          <a:prstGeom prst="rect">
            <a:avLst/>
          </a:prstGeom>
          <a:ln w="12700">
            <a:miter lim="400000"/>
          </a:ln>
        </p:spPr>
      </p:pic>
      <p:sp>
        <p:nvSpPr>
          <p:cNvPr id="347" name="Google Shape;220;g157d561e5ed_3_75"/>
          <p:cNvSpPr/>
          <p:nvPr/>
        </p:nvSpPr>
        <p:spPr>
          <a:xfrm>
            <a:off x="-2" y="6128414"/>
            <a:ext cx="12192004" cy="1"/>
          </a:xfrm>
          <a:prstGeom prst="line">
            <a:avLst/>
          </a:prstGeom>
          <a:ln w="12700">
            <a:solidFill>
              <a:srgbClr val="000001">
                <a:alpha val="20000"/>
              </a:srgbClr>
            </a:solidFill>
          </a:ln>
        </p:spPr>
        <p:txBody>
          <a:bodyPr lIns="0" tIns="0" rIns="0" bIns="0"/>
          <a:lstStyle/>
          <a:p>
            <a:pPr/>
          </a:p>
        </p:txBody>
      </p:sp>
      <p:grpSp>
        <p:nvGrpSpPr>
          <p:cNvPr id="350" name="Google Shape;221;g157d561e5ed_3_75"/>
          <p:cNvGrpSpPr/>
          <p:nvPr/>
        </p:nvGrpSpPr>
        <p:grpSpPr>
          <a:xfrm>
            <a:off x="7477382" y="482166"/>
            <a:ext cx="4074543" cy="5149110"/>
            <a:chOff x="0" y="0"/>
            <a:chExt cx="4074541" cy="5149108"/>
          </a:xfrm>
        </p:grpSpPr>
        <p:sp>
          <p:nvSpPr>
            <p:cNvPr id="348" name="Google Shape;222;g157d561e5ed_3_75"/>
            <p:cNvSpPr/>
            <p:nvPr/>
          </p:nvSpPr>
          <p:spPr>
            <a:xfrm>
              <a:off x="0" y="-1"/>
              <a:ext cx="4074542" cy="5149110"/>
            </a:xfrm>
            <a:prstGeom prst="rect">
              <a:avLst/>
            </a:prstGeom>
            <a:gradFill flip="none" rotWithShape="1">
              <a:gsLst>
                <a:gs pos="0">
                  <a:srgbClr val="000001"/>
                </a:gs>
                <a:gs pos="100000">
                  <a:srgbClr val="191919"/>
                </a:gs>
              </a:gsLst>
              <a:lin ang="5400000" scaled="0"/>
            </a:gradFill>
            <a:ln w="12700" cap="flat">
              <a:noFill/>
              <a:miter lim="400000"/>
            </a:ln>
            <a:effectLst>
              <a:outerShdw sx="100000" sy="100000" kx="0" ky="0" algn="b" rotWithShape="0" blurRad="127000" dist="228600" dir="4740000">
                <a:srgbClr val="000000">
                  <a:alpha val="33725"/>
                </a:srgbClr>
              </a:outerShdw>
            </a:effectLst>
          </p:spPr>
          <p:txBody>
            <a:bodyPr wrap="square" lIns="0" tIns="0" rIns="0" bIns="0" numCol="1" anchor="t">
              <a:noAutofit/>
            </a:bodyPr>
            <a:lstStyle/>
            <a:p>
              <a:pPr>
                <a:defRPr sz="1800"/>
              </a:pPr>
            </a:p>
          </p:txBody>
        </p:sp>
        <p:sp>
          <p:nvSpPr>
            <p:cNvPr id="349" name="Google Shape;223;g157d561e5ed_3_75"/>
            <p:cNvSpPr/>
            <p:nvPr/>
          </p:nvSpPr>
          <p:spPr>
            <a:xfrm>
              <a:off x="313060" y="330337"/>
              <a:ext cx="3450295" cy="4466458"/>
            </a:xfrm>
            <a:prstGeom prst="rect">
              <a:avLst/>
            </a:prstGeom>
            <a:gradFill flip="none" rotWithShape="1">
              <a:gsLst>
                <a:gs pos="0">
                  <a:srgbClr val="DADADA"/>
                </a:gs>
                <a:gs pos="100000">
                  <a:srgbClr val="FFFFFE"/>
                </a:gs>
              </a:gsLst>
              <a:lin ang="16200000" scaled="0"/>
            </a:gradFill>
            <a:ln w="50800" cap="flat">
              <a:solidFill>
                <a:srgbClr val="191919"/>
              </a:solidFill>
              <a:prstDash val="solid"/>
              <a:miter lim="800000"/>
            </a:ln>
            <a:effectLst/>
          </p:spPr>
          <p:txBody>
            <a:bodyPr wrap="square" lIns="0" tIns="0" rIns="0" bIns="0" numCol="1" anchor="t">
              <a:noAutofit/>
            </a:bodyPr>
            <a:lstStyle/>
            <a:p>
              <a:pPr>
                <a:defRPr sz="1800"/>
              </a:pPr>
            </a:p>
          </p:txBody>
        </p:sp>
      </p:grpSp>
      <p:sp>
        <p:nvSpPr>
          <p:cNvPr id="351" name="제목 텍스트"/>
          <p:cNvSpPr txBox="1"/>
          <p:nvPr>
            <p:ph type="title"/>
          </p:nvPr>
        </p:nvSpPr>
        <p:spPr>
          <a:xfrm>
            <a:off x="1451205" y="1129513"/>
            <a:ext cx="5532331" cy="1830586"/>
          </a:xfrm>
          <a:prstGeom prst="rect">
            <a:avLst/>
          </a:prstGeom>
        </p:spPr>
        <p:txBody>
          <a:bodyPr anchor="b"/>
          <a:lstStyle>
            <a:lvl1pPr>
              <a:defRPr>
                <a:latin typeface="+mn-lt"/>
                <a:ea typeface="+mn-ea"/>
                <a:cs typeface="+mn-cs"/>
                <a:sym typeface="Arial"/>
              </a:defRPr>
            </a:lvl1pPr>
          </a:lstStyle>
          <a:p>
            <a:pPr/>
            <a:r>
              <a:t>제목 텍스트</a:t>
            </a:r>
          </a:p>
        </p:txBody>
      </p:sp>
      <p:sp>
        <p:nvSpPr>
          <p:cNvPr id="352" name="Google Shape;225;g157d561e5ed_3_75"/>
          <p:cNvSpPr/>
          <p:nvPr>
            <p:ph type="pic" sz="quarter" idx="21"/>
          </p:nvPr>
        </p:nvSpPr>
        <p:spPr>
          <a:xfrm>
            <a:off x="8124389" y="1122542"/>
            <a:ext cx="2791175" cy="3866330"/>
          </a:xfrm>
          <a:prstGeom prst="rect">
            <a:avLst/>
          </a:prstGeom>
        </p:spPr>
        <p:txBody>
          <a:bodyPr lIns="91439" tIns="45719" rIns="91439" bIns="45719">
            <a:noAutofit/>
          </a:bodyPr>
          <a:lstStyle/>
          <a:p>
            <a:pPr/>
          </a:p>
        </p:txBody>
      </p:sp>
      <p:sp>
        <p:nvSpPr>
          <p:cNvPr id="353" name="본문 첫 번째 줄…"/>
          <p:cNvSpPr txBox="1"/>
          <p:nvPr>
            <p:ph type="body" sz="quarter" idx="1"/>
          </p:nvPr>
        </p:nvSpPr>
        <p:spPr>
          <a:xfrm>
            <a:off x="1450329" y="3145992"/>
            <a:ext cx="5524404" cy="2003746"/>
          </a:xfrm>
          <a:prstGeom prst="rect">
            <a:avLst/>
          </a:prstGeom>
        </p:spPr>
        <p:txBody>
          <a:bodyPr/>
          <a:lstStyle>
            <a:lvl1pPr marL="228600" indent="0">
              <a:buClrTx/>
              <a:buSzTx/>
              <a:buFontTx/>
              <a:buNone/>
              <a:defRPr sz="1800">
                <a:latin typeface="+mn-lt"/>
                <a:ea typeface="+mn-ea"/>
                <a:cs typeface="+mn-cs"/>
                <a:sym typeface="Arial"/>
              </a:defRPr>
            </a:lvl1pPr>
            <a:lvl2pPr marL="228600" indent="457200">
              <a:buClrTx/>
              <a:buSzTx/>
              <a:buFontTx/>
              <a:buNone/>
              <a:defRPr sz="1800">
                <a:latin typeface="+mn-lt"/>
                <a:ea typeface="+mn-ea"/>
                <a:cs typeface="+mn-cs"/>
                <a:sym typeface="Arial"/>
              </a:defRPr>
            </a:lvl2pPr>
            <a:lvl3pPr marL="228600" indent="914400">
              <a:buClrTx/>
              <a:buSzTx/>
              <a:buFontTx/>
              <a:buNone/>
              <a:defRPr sz="1800">
                <a:latin typeface="+mn-lt"/>
                <a:ea typeface="+mn-ea"/>
                <a:cs typeface="+mn-cs"/>
                <a:sym typeface="Arial"/>
              </a:defRPr>
            </a:lvl3pPr>
            <a:lvl4pPr marL="228600" indent="1371600">
              <a:buClrTx/>
              <a:buSzTx/>
              <a:buFontTx/>
              <a:buNone/>
              <a:defRPr sz="1800">
                <a:latin typeface="+mn-lt"/>
                <a:ea typeface="+mn-ea"/>
                <a:cs typeface="+mn-cs"/>
                <a:sym typeface="Arial"/>
              </a:defRPr>
            </a:lvl4pPr>
            <a:lvl5pPr marL="228600" indent="1828800">
              <a:buClrTx/>
              <a:buSzTx/>
              <a:buFontTx/>
              <a:buNone/>
              <a:defRPr sz="1800">
                <a:latin typeface="+mn-lt"/>
                <a:ea typeface="+mn-ea"/>
                <a:cs typeface="+mn-cs"/>
                <a:sym typeface="Arial"/>
              </a:defRPr>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354" name="Google Shape;227;g157d561e5ed_3_75"/>
          <p:cNvSpPr/>
          <p:nvPr/>
        </p:nvSpPr>
        <p:spPr>
          <a:xfrm>
            <a:off x="1447381" y="3143605"/>
            <a:ext cx="5527355" cy="4"/>
          </a:xfrm>
          <a:prstGeom prst="line">
            <a:avLst/>
          </a:prstGeom>
          <a:ln w="31750">
            <a:solidFill>
              <a:schemeClr val="accent1"/>
            </a:solidFill>
          </a:ln>
        </p:spPr>
        <p:txBody>
          <a:bodyPr lIns="0" tIns="0" rIns="0" bIns="0"/>
          <a:lstStyle/>
          <a:p>
            <a:pPr/>
          </a:p>
        </p:txBody>
      </p:sp>
      <p:sp>
        <p:nvSpPr>
          <p:cNvPr id="355" name="슬라이드 번호"/>
          <p:cNvSpPr txBox="1"/>
          <p:nvPr>
            <p:ph type="sldNum" sz="quarter" idx="2"/>
          </p:nvPr>
        </p:nvSpPr>
        <p:spPr>
          <a:xfrm>
            <a:off x="791443" y="798972"/>
            <a:ext cx="499637" cy="486167"/>
          </a:xfrm>
          <a:prstGeom prst="rect">
            <a:avLst/>
          </a:prstGeom>
        </p:spPr>
        <p:txBody>
          <a:bodyPr/>
          <a:lstStyle>
            <a:lvl1pPr>
              <a:defRPr>
                <a:latin typeface="+mn-lt"/>
                <a:ea typeface="+mn-ea"/>
                <a:cs typeface="+mn-cs"/>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비교">
    <p:spTree>
      <p:nvGrpSpPr>
        <p:cNvPr id="1" name=""/>
        <p:cNvGrpSpPr/>
        <p:nvPr/>
      </p:nvGrpSpPr>
      <p:grpSpPr>
        <a:xfrm>
          <a:off x="0" y="0"/>
          <a:ext cx="0" cy="0"/>
          <a:chOff x="0" y="0"/>
          <a:chExt cx="0" cy="0"/>
        </a:xfrm>
      </p:grpSpPr>
      <p:sp>
        <p:nvSpPr>
          <p:cNvPr id="362" name="Google Shape;230;g157d561e5ed_3_87"/>
          <p:cNvSpPr/>
          <p:nvPr/>
        </p:nvSpPr>
        <p:spPr>
          <a:xfrm>
            <a:off x="0" y="2019473"/>
            <a:ext cx="12192000" cy="4105946"/>
          </a:xfrm>
          <a:prstGeom prst="rect">
            <a:avLst/>
          </a:prstGeom>
          <a:gradFill>
            <a:gsLst>
              <a:gs pos="0">
                <a:srgbClr val="DFDBD5">
                  <a:alpha val="0"/>
                </a:srgbClr>
              </a:gs>
              <a:gs pos="100000">
                <a:srgbClr val="DFDBD5"/>
              </a:gs>
            </a:gsLst>
            <a:lin ang="5400000"/>
          </a:gradFill>
          <a:ln w="12700">
            <a:miter lim="400000"/>
          </a:ln>
        </p:spPr>
        <p:txBody>
          <a:bodyPr lIns="0" tIns="0" rIns="0" bIns="0"/>
          <a:lstStyle/>
          <a:p>
            <a:pPr>
              <a:defRPr sz="1800"/>
            </a:pPr>
          </a:p>
        </p:txBody>
      </p:sp>
      <p:pic>
        <p:nvPicPr>
          <p:cNvPr id="363" name="Google Shape;231;g157d561e5ed_3_87" descr="Google Shape;231;g157d561e5ed_3_87"/>
          <p:cNvPicPr>
            <a:picLocks noChangeAspect="1"/>
          </p:cNvPicPr>
          <p:nvPr/>
        </p:nvPicPr>
        <p:blipFill>
          <a:blip r:embed="rId2">
            <a:extLst/>
          </a:blip>
          <a:srcRect l="0" t="1537" r="0" b="0"/>
          <a:stretch>
            <a:fillRect/>
          </a:stretch>
        </p:blipFill>
        <p:spPr>
          <a:xfrm>
            <a:off x="0" y="6126479"/>
            <a:ext cx="12192000" cy="731527"/>
          </a:xfrm>
          <a:prstGeom prst="rect">
            <a:avLst/>
          </a:prstGeom>
          <a:ln w="12700">
            <a:miter lim="400000"/>
          </a:ln>
        </p:spPr>
      </p:pic>
      <p:sp>
        <p:nvSpPr>
          <p:cNvPr id="364" name="Google Shape;232;g157d561e5ed_3_87"/>
          <p:cNvSpPr/>
          <p:nvPr/>
        </p:nvSpPr>
        <p:spPr>
          <a:xfrm>
            <a:off x="-2" y="6128414"/>
            <a:ext cx="12192004" cy="1"/>
          </a:xfrm>
          <a:prstGeom prst="line">
            <a:avLst/>
          </a:prstGeom>
          <a:ln w="12700">
            <a:solidFill>
              <a:srgbClr val="000001">
                <a:alpha val="20000"/>
              </a:srgbClr>
            </a:solidFill>
          </a:ln>
        </p:spPr>
        <p:txBody>
          <a:bodyPr lIns="0" tIns="0" rIns="0" bIns="0"/>
          <a:lstStyle/>
          <a:p>
            <a:pPr/>
          </a:p>
        </p:txBody>
      </p:sp>
      <p:pic>
        <p:nvPicPr>
          <p:cNvPr id="365" name="Google Shape;233;g157d561e5ed_3_87" descr="Google Shape;233;g157d561e5ed_3_87"/>
          <p:cNvPicPr>
            <a:picLocks noChangeAspect="1"/>
          </p:cNvPicPr>
          <p:nvPr/>
        </p:nvPicPr>
        <p:blipFill>
          <a:blip r:embed="rId3">
            <a:extLst/>
          </a:blip>
          <a:srcRect l="49891" t="210" r="1087" b="60010"/>
          <a:stretch>
            <a:fillRect/>
          </a:stretch>
        </p:blipFill>
        <p:spPr>
          <a:xfrm>
            <a:off x="0" y="0"/>
            <a:ext cx="12192000" cy="6858001"/>
          </a:xfrm>
          <a:prstGeom prst="rect">
            <a:avLst/>
          </a:prstGeom>
          <a:ln w="12700">
            <a:miter lim="400000"/>
          </a:ln>
        </p:spPr>
      </p:pic>
      <p:sp>
        <p:nvSpPr>
          <p:cNvPr id="366" name="Google Shape;234;g157d561e5ed_3_87"/>
          <p:cNvSpPr/>
          <p:nvPr/>
        </p:nvSpPr>
        <p:spPr>
          <a:xfrm>
            <a:off x="0" y="0"/>
            <a:ext cx="6642100" cy="6858000"/>
          </a:xfrm>
          <a:prstGeom prst="rect">
            <a:avLst/>
          </a:prstGeom>
          <a:solidFill>
            <a:srgbClr val="E2B5B3"/>
          </a:solidFill>
          <a:ln w="12700">
            <a:miter lim="400000"/>
          </a:ln>
        </p:spPr>
        <p:txBody>
          <a:bodyPr lIns="0" tIns="0" rIns="0" bIns="0" anchor="ctr"/>
          <a:lstStyle/>
          <a:p>
            <a:pPr algn="ctr">
              <a:defRPr sz="1800">
                <a:solidFill>
                  <a:srgbClr val="FFFFFF"/>
                </a:solidFill>
              </a:defRPr>
            </a:pPr>
          </a:p>
        </p:txBody>
      </p:sp>
      <p:sp>
        <p:nvSpPr>
          <p:cNvPr id="367" name="슬라이드 번호"/>
          <p:cNvSpPr txBox="1"/>
          <p:nvPr>
            <p:ph type="sldNum" sz="quarter" idx="2"/>
          </p:nvPr>
        </p:nvSpPr>
        <p:spPr>
          <a:xfrm>
            <a:off x="8237965" y="6356350"/>
            <a:ext cx="499636" cy="486167"/>
          </a:xfrm>
          <a:prstGeom prst="rect">
            <a:avLst/>
          </a:prstGeom>
        </p:spPr>
        <p:txBody>
          <a:bodyPr/>
          <a:lstStyle>
            <a:lvl1pPr>
              <a:defRPr>
                <a:latin typeface="+mn-lt"/>
                <a:ea typeface="+mn-ea"/>
                <a:cs typeface="+mn-cs"/>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sp>
        <p:nvSpPr>
          <p:cNvPr id="374" name="Google Shape;246;g157d561e5ed_8_9"/>
          <p:cNvSpPr/>
          <p:nvPr/>
        </p:nvSpPr>
        <p:spPr>
          <a:xfrm>
            <a:off x="0" y="2019474"/>
            <a:ext cx="12192000" cy="4105944"/>
          </a:xfrm>
          <a:prstGeom prst="rect">
            <a:avLst/>
          </a:prstGeom>
          <a:gradFill>
            <a:gsLst>
              <a:gs pos="0">
                <a:srgbClr val="DFDBD5">
                  <a:alpha val="0"/>
                </a:srgbClr>
              </a:gs>
              <a:gs pos="100000">
                <a:srgbClr val="DFDBD5"/>
              </a:gs>
            </a:gsLst>
            <a:lin ang="5400000"/>
          </a:gradFill>
          <a:ln w="12700">
            <a:miter lim="400000"/>
          </a:ln>
        </p:spPr>
        <p:txBody>
          <a:bodyPr lIns="0" tIns="0" rIns="0" bIns="0"/>
          <a:lstStyle/>
          <a:p>
            <a:pPr>
              <a:defRPr sz="1800">
                <a:latin typeface="Gill Sans"/>
                <a:ea typeface="Gill Sans"/>
                <a:cs typeface="Gill Sans"/>
                <a:sym typeface="Gill Sans"/>
              </a:defRPr>
            </a:pPr>
          </a:p>
        </p:txBody>
      </p:sp>
      <p:pic>
        <p:nvPicPr>
          <p:cNvPr id="375" name="Google Shape;247;g157d561e5ed_8_9" descr="Google Shape;247;g157d561e5ed_8_9"/>
          <p:cNvPicPr>
            <a:picLocks noChangeAspect="1"/>
          </p:cNvPicPr>
          <p:nvPr/>
        </p:nvPicPr>
        <p:blipFill>
          <a:blip r:embed="rId2">
            <a:extLst/>
          </a:blip>
          <a:srcRect l="0" t="1538" r="0" b="0"/>
          <a:stretch>
            <a:fillRect/>
          </a:stretch>
        </p:blipFill>
        <p:spPr>
          <a:xfrm>
            <a:off x="0" y="6126480"/>
            <a:ext cx="12192000" cy="731525"/>
          </a:xfrm>
          <a:prstGeom prst="rect">
            <a:avLst/>
          </a:prstGeom>
          <a:ln w="12700">
            <a:miter lim="400000"/>
          </a:ln>
        </p:spPr>
      </p:pic>
      <p:sp>
        <p:nvSpPr>
          <p:cNvPr id="376" name="Google Shape;248;g157d561e5ed_8_9"/>
          <p:cNvSpPr/>
          <p:nvPr/>
        </p:nvSpPr>
        <p:spPr>
          <a:xfrm>
            <a:off x="-1" y="6128413"/>
            <a:ext cx="12192001" cy="1"/>
          </a:xfrm>
          <a:prstGeom prst="line">
            <a:avLst/>
          </a:prstGeom>
          <a:ln w="12700">
            <a:solidFill>
              <a:srgbClr val="000001">
                <a:alpha val="20000"/>
              </a:srgbClr>
            </a:solidFill>
          </a:ln>
        </p:spPr>
        <p:txBody>
          <a:bodyPr lIns="0" tIns="0" rIns="0" bIns="0"/>
          <a:lstStyle/>
          <a:p>
            <a:pPr/>
          </a:p>
        </p:txBody>
      </p:sp>
      <p:sp>
        <p:nvSpPr>
          <p:cNvPr id="377" name="Google Shape;249;g157d561e5ed_8_9"/>
          <p:cNvSpPr/>
          <p:nvPr/>
        </p:nvSpPr>
        <p:spPr>
          <a:xfrm>
            <a:off x="0" y="5196166"/>
            <a:ext cx="12192000" cy="1671142"/>
          </a:xfrm>
          <a:prstGeom prst="rect">
            <a:avLst/>
          </a:prstGeom>
          <a:solidFill>
            <a:srgbClr val="323232"/>
          </a:solidFill>
          <a:ln w="12700">
            <a:miter lim="400000"/>
          </a:ln>
        </p:spPr>
        <p:txBody>
          <a:bodyPr lIns="0" tIns="0" rIns="0" bIns="0" anchor="ctr"/>
          <a:lstStyle/>
          <a:p>
            <a:pPr algn="ctr">
              <a:defRPr sz="1800">
                <a:latin typeface="Gill Sans"/>
                <a:ea typeface="Gill Sans"/>
                <a:cs typeface="Gill Sans"/>
                <a:sym typeface="Gill Sans"/>
              </a:defRPr>
            </a:pPr>
          </a:p>
        </p:txBody>
      </p:sp>
      <p:pic>
        <p:nvPicPr>
          <p:cNvPr id="378" name="Google Shape;250;g157d561e5ed_8_9" descr="Google Shape;250;g157d561e5ed_8_9"/>
          <p:cNvPicPr>
            <a:picLocks noChangeAspect="1"/>
          </p:cNvPicPr>
          <p:nvPr/>
        </p:nvPicPr>
        <p:blipFill>
          <a:blip r:embed="rId3">
            <a:extLst/>
          </a:blip>
          <a:srcRect l="996" t="0" r="1087" b="4979"/>
          <a:stretch>
            <a:fillRect/>
          </a:stretch>
        </p:blipFill>
        <p:spPr>
          <a:xfrm>
            <a:off x="1241294" y="609600"/>
            <a:ext cx="3160274" cy="5733395"/>
          </a:xfrm>
          <a:prstGeom prst="rect">
            <a:avLst/>
          </a:prstGeom>
          <a:ln w="12700">
            <a:miter lim="400000"/>
          </a:ln>
        </p:spPr>
      </p:pic>
      <p:sp>
        <p:nvSpPr>
          <p:cNvPr id="379" name="Google Shape;251;g157d561e5ed_8_9"/>
          <p:cNvSpPr/>
          <p:nvPr/>
        </p:nvSpPr>
        <p:spPr>
          <a:xfrm>
            <a:off x="4541782" y="609601"/>
            <a:ext cx="6649706" cy="5717627"/>
          </a:xfrm>
          <a:prstGeom prst="rect">
            <a:avLst/>
          </a:prstGeom>
          <a:solidFill>
            <a:srgbClr val="E4B4B2"/>
          </a:solidFill>
          <a:ln w="12700">
            <a:miter lim="400000"/>
          </a:ln>
        </p:spPr>
        <p:txBody>
          <a:bodyPr lIns="0" tIns="0" rIns="0" bIns="0" anchor="ctr"/>
          <a:lstStyle/>
          <a:p>
            <a:pPr algn="ctr">
              <a:defRPr sz="1800">
                <a:latin typeface="Gill Sans"/>
                <a:ea typeface="Gill Sans"/>
                <a:cs typeface="Gill Sans"/>
                <a:sym typeface="Gill Sans"/>
              </a:defRPr>
            </a:pPr>
          </a:p>
        </p:txBody>
      </p:sp>
      <p:sp>
        <p:nvSpPr>
          <p:cNvPr id="380" name="슬라이드 번호"/>
          <p:cNvSpPr txBox="1"/>
          <p:nvPr>
            <p:ph type="sldNum" sz="quarter" idx="2"/>
          </p:nvPr>
        </p:nvSpPr>
        <p:spPr>
          <a:xfrm>
            <a:off x="8277899" y="6356350"/>
            <a:ext cx="459701" cy="4978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제목만">
    <p:spTree>
      <p:nvGrpSpPr>
        <p:cNvPr id="1" name=""/>
        <p:cNvGrpSpPr/>
        <p:nvPr/>
      </p:nvGrpSpPr>
      <p:grpSpPr>
        <a:xfrm>
          <a:off x="0" y="0"/>
          <a:ext cx="0" cy="0"/>
          <a:chOff x="0" y="0"/>
          <a:chExt cx="0" cy="0"/>
        </a:xfrm>
      </p:grpSpPr>
      <p:sp>
        <p:nvSpPr>
          <p:cNvPr id="36" name="Google Shape;29;p23"/>
          <p:cNvSpPr/>
          <p:nvPr/>
        </p:nvSpPr>
        <p:spPr>
          <a:xfrm>
            <a:off x="0" y="2019474"/>
            <a:ext cx="12192000" cy="4105944"/>
          </a:xfrm>
          <a:prstGeom prst="rect">
            <a:avLst/>
          </a:prstGeom>
          <a:gradFill>
            <a:gsLst>
              <a:gs pos="0">
                <a:srgbClr val="DFDBD5">
                  <a:alpha val="0"/>
                </a:srgbClr>
              </a:gs>
              <a:gs pos="100000">
                <a:srgbClr val="DFDBD5"/>
              </a:gs>
            </a:gsLst>
            <a:lin ang="5400000"/>
          </a:gradFill>
          <a:ln w="12700">
            <a:miter lim="400000"/>
          </a:ln>
        </p:spPr>
        <p:txBody>
          <a:bodyPr lIns="0" tIns="0" rIns="0" bIns="0"/>
          <a:lstStyle/>
          <a:p>
            <a:pPr>
              <a:defRPr sz="1800">
                <a:latin typeface="Gill Sans"/>
                <a:ea typeface="Gill Sans"/>
                <a:cs typeface="Gill Sans"/>
                <a:sym typeface="Gill Sans"/>
              </a:defRPr>
            </a:pPr>
          </a:p>
        </p:txBody>
      </p:sp>
      <p:pic>
        <p:nvPicPr>
          <p:cNvPr id="37" name="Google Shape;30;p23" descr="Google Shape;30;p23"/>
          <p:cNvPicPr>
            <a:picLocks noChangeAspect="1"/>
          </p:cNvPicPr>
          <p:nvPr/>
        </p:nvPicPr>
        <p:blipFill>
          <a:blip r:embed="rId2">
            <a:extLst/>
          </a:blip>
          <a:srcRect l="0" t="1538" r="0" b="0"/>
          <a:stretch>
            <a:fillRect/>
          </a:stretch>
        </p:blipFill>
        <p:spPr>
          <a:xfrm>
            <a:off x="0" y="6126479"/>
            <a:ext cx="12192000" cy="731526"/>
          </a:xfrm>
          <a:prstGeom prst="rect">
            <a:avLst/>
          </a:prstGeom>
          <a:ln w="12700">
            <a:miter lim="400000"/>
          </a:ln>
        </p:spPr>
      </p:pic>
      <p:sp>
        <p:nvSpPr>
          <p:cNvPr id="38" name="Google Shape;31;p23"/>
          <p:cNvSpPr/>
          <p:nvPr/>
        </p:nvSpPr>
        <p:spPr>
          <a:xfrm>
            <a:off x="-1" y="6128414"/>
            <a:ext cx="12192003" cy="1"/>
          </a:xfrm>
          <a:prstGeom prst="line">
            <a:avLst/>
          </a:prstGeom>
          <a:ln w="12700">
            <a:solidFill>
              <a:srgbClr val="000001">
                <a:alpha val="20000"/>
              </a:srgbClr>
            </a:solidFill>
          </a:ln>
        </p:spPr>
        <p:txBody>
          <a:bodyPr lIns="0" tIns="0" rIns="0" bIns="0"/>
          <a:lstStyle/>
          <a:p>
            <a:pPr/>
          </a:p>
        </p:txBody>
      </p:sp>
      <p:pic>
        <p:nvPicPr>
          <p:cNvPr id="39" name="Google Shape;32;p23" descr="Google Shape;32;p23"/>
          <p:cNvPicPr>
            <a:picLocks noChangeAspect="1"/>
          </p:cNvPicPr>
          <p:nvPr/>
        </p:nvPicPr>
        <p:blipFill>
          <a:blip r:embed="rId3">
            <a:extLst/>
          </a:blip>
          <a:srcRect l="49890" t="210" r="1087" b="60010"/>
          <a:stretch>
            <a:fillRect/>
          </a:stretch>
        </p:blipFill>
        <p:spPr>
          <a:xfrm>
            <a:off x="0" y="0"/>
            <a:ext cx="12192000" cy="6858001"/>
          </a:xfrm>
          <a:prstGeom prst="rect">
            <a:avLst/>
          </a:prstGeom>
          <a:ln w="12700">
            <a:miter lim="400000"/>
          </a:ln>
        </p:spPr>
      </p:pic>
      <p:sp>
        <p:nvSpPr>
          <p:cNvPr id="40" name="Google Shape;33;p23"/>
          <p:cNvSpPr/>
          <p:nvPr/>
        </p:nvSpPr>
        <p:spPr>
          <a:xfrm>
            <a:off x="-23803" y="0"/>
            <a:ext cx="4902205" cy="6858000"/>
          </a:xfrm>
          <a:prstGeom prst="rect">
            <a:avLst/>
          </a:prstGeom>
          <a:solidFill>
            <a:srgbClr val="E2B5B3"/>
          </a:solidFill>
          <a:ln w="12700">
            <a:miter lim="400000"/>
          </a:ln>
        </p:spPr>
        <p:txBody>
          <a:bodyPr lIns="0" tIns="0" rIns="0" bIns="0" anchor="ctr"/>
          <a:lstStyle/>
          <a:p>
            <a:pPr algn="ctr">
              <a:defRPr sz="1800">
                <a:solidFill>
                  <a:srgbClr val="FFFFFF"/>
                </a:solidFill>
                <a:latin typeface="Gill Sans"/>
                <a:ea typeface="Gill Sans"/>
                <a:cs typeface="Gill Sans"/>
                <a:sym typeface="Gill Sans"/>
              </a:defRPr>
            </a:pPr>
          </a:p>
        </p:txBody>
      </p:sp>
      <p:sp>
        <p:nvSpPr>
          <p:cNvPr id="41" name="Google Shape;34;p23"/>
          <p:cNvSpPr/>
          <p:nvPr/>
        </p:nvSpPr>
        <p:spPr>
          <a:xfrm>
            <a:off x="668769" y="465265"/>
            <a:ext cx="10865224" cy="5927470"/>
          </a:xfrm>
          <a:prstGeom prst="rect">
            <a:avLst/>
          </a:prstGeom>
          <a:ln w="15875">
            <a:solidFill>
              <a:srgbClr val="D9D9D9"/>
            </a:solidFill>
          </a:ln>
        </p:spPr>
        <p:txBody>
          <a:bodyPr lIns="0" tIns="0" rIns="0" bIns="0" anchor="ctr"/>
          <a:lstStyle/>
          <a:p>
            <a:pPr algn="ctr">
              <a:defRPr sz="1800">
                <a:solidFill>
                  <a:srgbClr val="FFFFFF"/>
                </a:solidFill>
                <a:latin typeface="Gill Sans"/>
                <a:ea typeface="Gill Sans"/>
                <a:cs typeface="Gill Sans"/>
                <a:sym typeface="Gill Sans"/>
              </a:defRPr>
            </a:pPr>
          </a:p>
        </p:txBody>
      </p:sp>
      <p:sp>
        <p:nvSpPr>
          <p:cNvPr id="42" name="슬라이드 번호"/>
          <p:cNvSpPr txBox="1"/>
          <p:nvPr>
            <p:ph type="sldNum" sz="quarter" idx="2"/>
          </p:nvPr>
        </p:nvSpPr>
        <p:spPr>
          <a:xfrm>
            <a:off x="8277900" y="6356350"/>
            <a:ext cx="459701" cy="4978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빈 화면">
    <p:spTree>
      <p:nvGrpSpPr>
        <p:cNvPr id="1" name=""/>
        <p:cNvGrpSpPr/>
        <p:nvPr/>
      </p:nvGrpSpPr>
      <p:grpSpPr>
        <a:xfrm>
          <a:off x="0" y="0"/>
          <a:ext cx="0" cy="0"/>
          <a:chOff x="0" y="0"/>
          <a:chExt cx="0" cy="0"/>
        </a:xfrm>
      </p:grpSpPr>
      <p:sp>
        <p:nvSpPr>
          <p:cNvPr id="387" name="Google Shape;237;g157d561e5ed_8_0"/>
          <p:cNvSpPr/>
          <p:nvPr/>
        </p:nvSpPr>
        <p:spPr>
          <a:xfrm>
            <a:off x="0" y="2019474"/>
            <a:ext cx="12192000" cy="4105944"/>
          </a:xfrm>
          <a:prstGeom prst="rect">
            <a:avLst/>
          </a:prstGeom>
          <a:gradFill>
            <a:gsLst>
              <a:gs pos="0">
                <a:srgbClr val="DFDBD5">
                  <a:alpha val="0"/>
                </a:srgbClr>
              </a:gs>
              <a:gs pos="100000">
                <a:srgbClr val="DFDBD5"/>
              </a:gs>
            </a:gsLst>
            <a:lin ang="5400000"/>
          </a:gradFill>
          <a:ln w="12700">
            <a:miter lim="400000"/>
          </a:ln>
        </p:spPr>
        <p:txBody>
          <a:bodyPr lIns="0" tIns="0" rIns="0" bIns="0"/>
          <a:lstStyle/>
          <a:p>
            <a:pPr>
              <a:defRPr sz="1800">
                <a:latin typeface="Gill Sans"/>
                <a:ea typeface="Gill Sans"/>
                <a:cs typeface="Gill Sans"/>
                <a:sym typeface="Gill Sans"/>
              </a:defRPr>
            </a:pPr>
          </a:p>
        </p:txBody>
      </p:sp>
      <p:pic>
        <p:nvPicPr>
          <p:cNvPr id="388" name="Google Shape;238;g157d561e5ed_8_0" descr="Google Shape;238;g157d561e5ed_8_0"/>
          <p:cNvPicPr>
            <a:picLocks noChangeAspect="1"/>
          </p:cNvPicPr>
          <p:nvPr/>
        </p:nvPicPr>
        <p:blipFill>
          <a:blip r:embed="rId2">
            <a:extLst/>
          </a:blip>
          <a:srcRect l="0" t="1538" r="0" b="0"/>
          <a:stretch>
            <a:fillRect/>
          </a:stretch>
        </p:blipFill>
        <p:spPr>
          <a:xfrm>
            <a:off x="0" y="6126480"/>
            <a:ext cx="12192000" cy="731525"/>
          </a:xfrm>
          <a:prstGeom prst="rect">
            <a:avLst/>
          </a:prstGeom>
          <a:ln w="12700">
            <a:miter lim="400000"/>
          </a:ln>
        </p:spPr>
      </p:pic>
      <p:sp>
        <p:nvSpPr>
          <p:cNvPr id="389" name="Google Shape;239;g157d561e5ed_8_0"/>
          <p:cNvSpPr/>
          <p:nvPr/>
        </p:nvSpPr>
        <p:spPr>
          <a:xfrm>
            <a:off x="-1" y="6128413"/>
            <a:ext cx="12192001" cy="1"/>
          </a:xfrm>
          <a:prstGeom prst="line">
            <a:avLst/>
          </a:prstGeom>
          <a:ln w="12700">
            <a:solidFill>
              <a:srgbClr val="000001">
                <a:alpha val="20000"/>
              </a:srgbClr>
            </a:solidFill>
          </a:ln>
        </p:spPr>
        <p:txBody>
          <a:bodyPr lIns="0" tIns="0" rIns="0" bIns="0"/>
          <a:lstStyle/>
          <a:p>
            <a:pPr/>
          </a:p>
        </p:txBody>
      </p:sp>
      <p:pic>
        <p:nvPicPr>
          <p:cNvPr id="390" name="Google Shape;240;g157d561e5ed_8_0" descr="Google Shape;240;g157d561e5ed_8_0"/>
          <p:cNvPicPr>
            <a:picLocks noChangeAspect="1"/>
          </p:cNvPicPr>
          <p:nvPr/>
        </p:nvPicPr>
        <p:blipFill>
          <a:blip r:embed="rId3">
            <a:extLst/>
          </a:blip>
          <a:srcRect l="49891" t="210" r="1087" b="60010"/>
          <a:stretch>
            <a:fillRect/>
          </a:stretch>
        </p:blipFill>
        <p:spPr>
          <a:xfrm>
            <a:off x="0" y="0"/>
            <a:ext cx="12192000" cy="6858001"/>
          </a:xfrm>
          <a:prstGeom prst="rect">
            <a:avLst/>
          </a:prstGeom>
          <a:ln w="12700">
            <a:miter lim="400000"/>
          </a:ln>
        </p:spPr>
      </p:pic>
      <p:sp>
        <p:nvSpPr>
          <p:cNvPr id="391" name="Google Shape;241;g157d561e5ed_8_0"/>
          <p:cNvSpPr/>
          <p:nvPr/>
        </p:nvSpPr>
        <p:spPr>
          <a:xfrm>
            <a:off x="6318772" y="0"/>
            <a:ext cx="3083861" cy="6858000"/>
          </a:xfrm>
          <a:prstGeom prst="rect">
            <a:avLst/>
          </a:prstGeom>
          <a:solidFill>
            <a:srgbClr val="E2B5B3"/>
          </a:solidFill>
          <a:ln w="12700">
            <a:miter lim="400000"/>
          </a:ln>
        </p:spPr>
        <p:txBody>
          <a:bodyPr lIns="0" tIns="0" rIns="0" bIns="0" anchor="ctr"/>
          <a:lstStyle/>
          <a:p>
            <a:pPr algn="ctr">
              <a:defRPr sz="1800">
                <a:latin typeface="Gill Sans"/>
                <a:ea typeface="Gill Sans"/>
                <a:cs typeface="Gill Sans"/>
                <a:sym typeface="Gill Sans"/>
              </a:defRPr>
            </a:pPr>
          </a:p>
        </p:txBody>
      </p:sp>
      <p:sp>
        <p:nvSpPr>
          <p:cNvPr id="392"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제목만">
    <p:spTree>
      <p:nvGrpSpPr>
        <p:cNvPr id="1" name=""/>
        <p:cNvGrpSpPr/>
        <p:nvPr/>
      </p:nvGrpSpPr>
      <p:grpSpPr>
        <a:xfrm>
          <a:off x="0" y="0"/>
          <a:ext cx="0" cy="0"/>
          <a:chOff x="0" y="0"/>
          <a:chExt cx="0" cy="0"/>
        </a:xfrm>
      </p:grpSpPr>
      <p:sp>
        <p:nvSpPr>
          <p:cNvPr id="399" name="Google Shape;256;g157d561e5ed_8_19"/>
          <p:cNvSpPr/>
          <p:nvPr/>
        </p:nvSpPr>
        <p:spPr>
          <a:xfrm>
            <a:off x="0" y="2019474"/>
            <a:ext cx="12192000" cy="4105944"/>
          </a:xfrm>
          <a:prstGeom prst="rect">
            <a:avLst/>
          </a:prstGeom>
          <a:gradFill>
            <a:gsLst>
              <a:gs pos="0">
                <a:srgbClr val="DFDBD5">
                  <a:alpha val="0"/>
                </a:srgbClr>
              </a:gs>
              <a:gs pos="100000">
                <a:srgbClr val="DFDBD5"/>
              </a:gs>
            </a:gsLst>
            <a:lin ang="5400000"/>
          </a:gradFill>
          <a:ln w="12700">
            <a:miter lim="400000"/>
          </a:ln>
        </p:spPr>
        <p:txBody>
          <a:bodyPr lIns="0" tIns="0" rIns="0" bIns="0"/>
          <a:lstStyle/>
          <a:p>
            <a:pPr>
              <a:defRPr sz="1800">
                <a:latin typeface="Gill Sans"/>
                <a:ea typeface="Gill Sans"/>
                <a:cs typeface="Gill Sans"/>
                <a:sym typeface="Gill Sans"/>
              </a:defRPr>
            </a:pPr>
          </a:p>
        </p:txBody>
      </p:sp>
      <p:pic>
        <p:nvPicPr>
          <p:cNvPr id="400" name="Google Shape;257;g157d561e5ed_8_19" descr="Google Shape;257;g157d561e5ed_8_19"/>
          <p:cNvPicPr>
            <a:picLocks noChangeAspect="1"/>
          </p:cNvPicPr>
          <p:nvPr/>
        </p:nvPicPr>
        <p:blipFill>
          <a:blip r:embed="rId2">
            <a:extLst/>
          </a:blip>
          <a:srcRect l="0" t="1538" r="0" b="0"/>
          <a:stretch>
            <a:fillRect/>
          </a:stretch>
        </p:blipFill>
        <p:spPr>
          <a:xfrm>
            <a:off x="0" y="6126480"/>
            <a:ext cx="12192000" cy="731525"/>
          </a:xfrm>
          <a:prstGeom prst="rect">
            <a:avLst/>
          </a:prstGeom>
          <a:ln w="12700">
            <a:miter lim="400000"/>
          </a:ln>
        </p:spPr>
      </p:pic>
      <p:sp>
        <p:nvSpPr>
          <p:cNvPr id="401" name="Google Shape;258;g157d561e5ed_8_19"/>
          <p:cNvSpPr/>
          <p:nvPr/>
        </p:nvSpPr>
        <p:spPr>
          <a:xfrm>
            <a:off x="-1" y="6128413"/>
            <a:ext cx="12192001" cy="1"/>
          </a:xfrm>
          <a:prstGeom prst="line">
            <a:avLst/>
          </a:prstGeom>
          <a:ln w="12700">
            <a:solidFill>
              <a:srgbClr val="000001">
                <a:alpha val="20000"/>
              </a:srgbClr>
            </a:solidFill>
          </a:ln>
        </p:spPr>
        <p:txBody>
          <a:bodyPr lIns="0" tIns="0" rIns="0" bIns="0"/>
          <a:lstStyle/>
          <a:p>
            <a:pPr/>
          </a:p>
        </p:txBody>
      </p:sp>
      <p:pic>
        <p:nvPicPr>
          <p:cNvPr id="402" name="Google Shape;259;g157d561e5ed_8_19" descr="Google Shape;259;g157d561e5ed_8_19"/>
          <p:cNvPicPr>
            <a:picLocks noChangeAspect="1"/>
          </p:cNvPicPr>
          <p:nvPr/>
        </p:nvPicPr>
        <p:blipFill>
          <a:blip r:embed="rId3">
            <a:extLst/>
          </a:blip>
          <a:srcRect l="49891" t="210" r="1087" b="60010"/>
          <a:stretch>
            <a:fillRect/>
          </a:stretch>
        </p:blipFill>
        <p:spPr>
          <a:xfrm>
            <a:off x="0" y="0"/>
            <a:ext cx="12192000" cy="6858001"/>
          </a:xfrm>
          <a:prstGeom prst="rect">
            <a:avLst/>
          </a:prstGeom>
          <a:ln w="12700">
            <a:miter lim="400000"/>
          </a:ln>
        </p:spPr>
      </p:pic>
      <p:sp>
        <p:nvSpPr>
          <p:cNvPr id="403" name="Google Shape;260;g157d561e5ed_8_19"/>
          <p:cNvSpPr/>
          <p:nvPr/>
        </p:nvSpPr>
        <p:spPr>
          <a:xfrm>
            <a:off x="-23802" y="0"/>
            <a:ext cx="4902203" cy="6858000"/>
          </a:xfrm>
          <a:prstGeom prst="rect">
            <a:avLst/>
          </a:prstGeom>
          <a:solidFill>
            <a:srgbClr val="E2B5B3"/>
          </a:solidFill>
          <a:ln w="12700">
            <a:miter lim="400000"/>
          </a:ln>
        </p:spPr>
        <p:txBody>
          <a:bodyPr lIns="0" tIns="0" rIns="0" bIns="0" anchor="ctr"/>
          <a:lstStyle/>
          <a:p>
            <a:pPr algn="ctr">
              <a:defRPr sz="1800">
                <a:latin typeface="Gill Sans"/>
                <a:ea typeface="Gill Sans"/>
                <a:cs typeface="Gill Sans"/>
                <a:sym typeface="Gill Sans"/>
              </a:defRPr>
            </a:pPr>
          </a:p>
        </p:txBody>
      </p:sp>
      <p:sp>
        <p:nvSpPr>
          <p:cNvPr id="404" name="Google Shape;261;g157d561e5ed_8_19"/>
          <p:cNvSpPr/>
          <p:nvPr/>
        </p:nvSpPr>
        <p:spPr>
          <a:xfrm>
            <a:off x="668769" y="465266"/>
            <a:ext cx="10865224" cy="5927468"/>
          </a:xfrm>
          <a:prstGeom prst="rect">
            <a:avLst/>
          </a:prstGeom>
          <a:ln w="15875">
            <a:solidFill>
              <a:srgbClr val="D9D9D9"/>
            </a:solidFill>
          </a:ln>
        </p:spPr>
        <p:txBody>
          <a:bodyPr lIns="0" tIns="0" rIns="0" bIns="0" anchor="ctr"/>
          <a:lstStyle/>
          <a:p>
            <a:pPr algn="ctr">
              <a:defRPr sz="1800">
                <a:latin typeface="Gill Sans"/>
                <a:ea typeface="Gill Sans"/>
                <a:cs typeface="Gill Sans"/>
                <a:sym typeface="Gill Sans"/>
              </a:defRPr>
            </a:pPr>
          </a:p>
        </p:txBody>
      </p:sp>
      <p:sp>
        <p:nvSpPr>
          <p:cNvPr id="405" name="슬라이드 번호"/>
          <p:cNvSpPr txBox="1"/>
          <p:nvPr>
            <p:ph type="sldNum" sz="quarter" idx="2"/>
          </p:nvPr>
        </p:nvSpPr>
        <p:spPr>
          <a:xfrm>
            <a:off x="8277899" y="6356350"/>
            <a:ext cx="459701" cy="4978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캡션 있는 콘텐츠">
    <p:spTree>
      <p:nvGrpSpPr>
        <p:cNvPr id="1" name=""/>
        <p:cNvGrpSpPr/>
        <p:nvPr/>
      </p:nvGrpSpPr>
      <p:grpSpPr>
        <a:xfrm>
          <a:off x="0" y="0"/>
          <a:ext cx="0" cy="0"/>
          <a:chOff x="0" y="0"/>
          <a:chExt cx="0" cy="0"/>
        </a:xfrm>
      </p:grpSpPr>
      <p:sp>
        <p:nvSpPr>
          <p:cNvPr id="412" name="Google Shape;264;g157d561e5ed_8_27"/>
          <p:cNvSpPr/>
          <p:nvPr/>
        </p:nvSpPr>
        <p:spPr>
          <a:xfrm>
            <a:off x="0" y="2019474"/>
            <a:ext cx="12192000" cy="4105944"/>
          </a:xfrm>
          <a:prstGeom prst="rect">
            <a:avLst/>
          </a:prstGeom>
          <a:gradFill>
            <a:gsLst>
              <a:gs pos="0">
                <a:srgbClr val="DFDBD5">
                  <a:alpha val="0"/>
                </a:srgbClr>
              </a:gs>
              <a:gs pos="100000">
                <a:srgbClr val="DFDBD5"/>
              </a:gs>
            </a:gsLst>
            <a:lin ang="5400000"/>
          </a:gradFill>
          <a:ln w="12700">
            <a:miter lim="400000"/>
          </a:ln>
        </p:spPr>
        <p:txBody>
          <a:bodyPr lIns="0" tIns="0" rIns="0" bIns="0"/>
          <a:lstStyle/>
          <a:p>
            <a:pPr>
              <a:defRPr sz="1800">
                <a:latin typeface="Gill Sans"/>
                <a:ea typeface="Gill Sans"/>
                <a:cs typeface="Gill Sans"/>
                <a:sym typeface="Gill Sans"/>
              </a:defRPr>
            </a:pPr>
          </a:p>
        </p:txBody>
      </p:sp>
      <p:pic>
        <p:nvPicPr>
          <p:cNvPr id="413" name="Google Shape;265;g157d561e5ed_8_27" descr="Google Shape;265;g157d561e5ed_8_27"/>
          <p:cNvPicPr>
            <a:picLocks noChangeAspect="1"/>
          </p:cNvPicPr>
          <p:nvPr/>
        </p:nvPicPr>
        <p:blipFill>
          <a:blip r:embed="rId2">
            <a:extLst/>
          </a:blip>
          <a:srcRect l="0" t="1538" r="0" b="0"/>
          <a:stretch>
            <a:fillRect/>
          </a:stretch>
        </p:blipFill>
        <p:spPr>
          <a:xfrm>
            <a:off x="0" y="6126480"/>
            <a:ext cx="12192000" cy="731525"/>
          </a:xfrm>
          <a:prstGeom prst="rect">
            <a:avLst/>
          </a:prstGeom>
          <a:ln w="12700">
            <a:miter lim="400000"/>
          </a:ln>
        </p:spPr>
      </p:pic>
      <p:sp>
        <p:nvSpPr>
          <p:cNvPr id="414" name="Google Shape;266;g157d561e5ed_8_27"/>
          <p:cNvSpPr/>
          <p:nvPr/>
        </p:nvSpPr>
        <p:spPr>
          <a:xfrm>
            <a:off x="-1" y="6128413"/>
            <a:ext cx="12192001" cy="1"/>
          </a:xfrm>
          <a:prstGeom prst="line">
            <a:avLst/>
          </a:prstGeom>
          <a:ln w="12700">
            <a:solidFill>
              <a:srgbClr val="000001">
                <a:alpha val="20000"/>
              </a:srgbClr>
            </a:solidFill>
          </a:ln>
        </p:spPr>
        <p:txBody>
          <a:bodyPr lIns="0" tIns="0" rIns="0" bIns="0"/>
          <a:lstStyle/>
          <a:p>
            <a:pPr/>
          </a:p>
        </p:txBody>
      </p:sp>
      <p:sp>
        <p:nvSpPr>
          <p:cNvPr id="415" name="Google Shape;267;g157d561e5ed_8_27"/>
          <p:cNvSpPr/>
          <p:nvPr/>
        </p:nvSpPr>
        <p:spPr>
          <a:xfrm>
            <a:off x="0" y="0"/>
            <a:ext cx="12192000" cy="6858000"/>
          </a:xfrm>
          <a:prstGeom prst="rect">
            <a:avLst/>
          </a:prstGeom>
          <a:solidFill>
            <a:srgbClr val="E2B5B3"/>
          </a:solidFill>
          <a:ln w="12700">
            <a:miter lim="400000"/>
          </a:ln>
        </p:spPr>
        <p:txBody>
          <a:bodyPr lIns="0" tIns="0" rIns="0" bIns="0" anchor="ctr"/>
          <a:lstStyle/>
          <a:p>
            <a:pPr algn="ctr">
              <a:defRPr sz="1800">
                <a:latin typeface="Gill Sans"/>
                <a:ea typeface="Gill Sans"/>
                <a:cs typeface="Gill Sans"/>
                <a:sym typeface="Gill Sans"/>
              </a:defRPr>
            </a:pPr>
          </a:p>
        </p:txBody>
      </p:sp>
      <p:sp>
        <p:nvSpPr>
          <p:cNvPr id="416" name="슬라이드 번호"/>
          <p:cNvSpPr txBox="1"/>
          <p:nvPr>
            <p:ph type="sldNum" sz="quarter" idx="2"/>
          </p:nvPr>
        </p:nvSpPr>
        <p:spPr>
          <a:xfrm>
            <a:off x="8277899" y="6356350"/>
            <a:ext cx="459701" cy="4978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p:spTree>
      <p:nvGrpSpPr>
        <p:cNvPr id="1" name=""/>
        <p:cNvGrpSpPr/>
        <p:nvPr/>
      </p:nvGrpSpPr>
      <p:grpSpPr>
        <a:xfrm>
          <a:off x="0" y="0"/>
          <a:ext cx="0" cy="0"/>
          <a:chOff x="0" y="0"/>
          <a:chExt cx="0" cy="0"/>
        </a:xfrm>
      </p:grpSpPr>
      <p:sp>
        <p:nvSpPr>
          <p:cNvPr id="423" name="Google Shape;270;g157d561e5ed_8_33"/>
          <p:cNvSpPr/>
          <p:nvPr/>
        </p:nvSpPr>
        <p:spPr>
          <a:xfrm>
            <a:off x="0" y="2019474"/>
            <a:ext cx="12192000" cy="4105944"/>
          </a:xfrm>
          <a:prstGeom prst="rect">
            <a:avLst/>
          </a:prstGeom>
          <a:gradFill>
            <a:gsLst>
              <a:gs pos="0">
                <a:srgbClr val="DFDBD5">
                  <a:alpha val="0"/>
                </a:srgbClr>
              </a:gs>
              <a:gs pos="100000">
                <a:srgbClr val="DFDBD5"/>
              </a:gs>
            </a:gsLst>
            <a:lin ang="5400000"/>
          </a:gradFill>
          <a:ln w="12700">
            <a:miter lim="400000"/>
          </a:ln>
        </p:spPr>
        <p:txBody>
          <a:bodyPr lIns="0" tIns="0" rIns="0" bIns="0"/>
          <a:lstStyle/>
          <a:p>
            <a:pPr>
              <a:defRPr sz="1800">
                <a:latin typeface="Gill Sans"/>
                <a:ea typeface="Gill Sans"/>
                <a:cs typeface="Gill Sans"/>
                <a:sym typeface="Gill Sans"/>
              </a:defRPr>
            </a:pPr>
          </a:p>
        </p:txBody>
      </p:sp>
      <p:pic>
        <p:nvPicPr>
          <p:cNvPr id="424" name="Google Shape;271;g157d561e5ed_8_33" descr="Google Shape;271;g157d561e5ed_8_33"/>
          <p:cNvPicPr>
            <a:picLocks noChangeAspect="1"/>
          </p:cNvPicPr>
          <p:nvPr/>
        </p:nvPicPr>
        <p:blipFill>
          <a:blip r:embed="rId2">
            <a:extLst/>
          </a:blip>
          <a:srcRect l="0" t="1538" r="0" b="0"/>
          <a:stretch>
            <a:fillRect/>
          </a:stretch>
        </p:blipFill>
        <p:spPr>
          <a:xfrm>
            <a:off x="0" y="6126480"/>
            <a:ext cx="12192000" cy="731525"/>
          </a:xfrm>
          <a:prstGeom prst="rect">
            <a:avLst/>
          </a:prstGeom>
          <a:ln w="12700">
            <a:miter lim="400000"/>
          </a:ln>
        </p:spPr>
      </p:pic>
      <p:sp>
        <p:nvSpPr>
          <p:cNvPr id="425" name="Google Shape;272;g157d561e5ed_8_33"/>
          <p:cNvSpPr/>
          <p:nvPr/>
        </p:nvSpPr>
        <p:spPr>
          <a:xfrm>
            <a:off x="-1" y="6128413"/>
            <a:ext cx="12192001" cy="1"/>
          </a:xfrm>
          <a:prstGeom prst="line">
            <a:avLst/>
          </a:prstGeom>
          <a:ln w="12700">
            <a:solidFill>
              <a:srgbClr val="000001">
                <a:alpha val="20000"/>
              </a:srgbClr>
            </a:solidFill>
          </a:ln>
        </p:spPr>
        <p:txBody>
          <a:bodyPr lIns="0" tIns="0" rIns="0" bIns="0"/>
          <a:lstStyle/>
          <a:p>
            <a:pPr/>
          </a:p>
        </p:txBody>
      </p:sp>
      <p:sp>
        <p:nvSpPr>
          <p:cNvPr id="426" name="제목 텍스트"/>
          <p:cNvSpPr txBox="1"/>
          <p:nvPr>
            <p:ph type="title"/>
          </p:nvPr>
        </p:nvSpPr>
        <p:spPr>
          <a:xfrm>
            <a:off x="2417778" y="802297"/>
            <a:ext cx="8637075" cy="2541433"/>
          </a:xfrm>
          <a:prstGeom prst="rect">
            <a:avLst/>
          </a:prstGeom>
        </p:spPr>
        <p:txBody>
          <a:bodyPr lIns="0" tIns="0" rIns="0" bIns="0" anchor="b"/>
          <a:lstStyle>
            <a:lvl1pPr>
              <a:defRPr sz="6600"/>
            </a:lvl1pPr>
          </a:lstStyle>
          <a:p>
            <a:pPr/>
            <a:r>
              <a:t>제목 텍스트</a:t>
            </a:r>
          </a:p>
        </p:txBody>
      </p:sp>
      <p:sp>
        <p:nvSpPr>
          <p:cNvPr id="427" name="본문 첫 번째 줄…"/>
          <p:cNvSpPr txBox="1"/>
          <p:nvPr>
            <p:ph type="body" sz="quarter" idx="1"/>
          </p:nvPr>
        </p:nvSpPr>
        <p:spPr>
          <a:xfrm>
            <a:off x="2417778" y="3531203"/>
            <a:ext cx="8637074" cy="977623"/>
          </a:xfrm>
          <a:prstGeom prst="rect">
            <a:avLst/>
          </a:prstGeom>
        </p:spPr>
        <p:txBody>
          <a:bodyPr lIns="91424" tIns="91424" rIns="91424" bIns="91424"/>
          <a:lstStyle>
            <a:lvl1pPr marL="228600" indent="0">
              <a:buClrTx/>
              <a:buSzTx/>
              <a:buFontTx/>
              <a:buNone/>
              <a:defRPr sz="1800"/>
            </a:lvl1pPr>
            <a:lvl2pPr marL="228600" indent="457200">
              <a:buClrTx/>
              <a:buSzTx/>
              <a:buFontTx/>
              <a:buNone/>
              <a:defRPr sz="1800"/>
            </a:lvl2pPr>
            <a:lvl3pPr marL="228600" indent="914400">
              <a:buClrTx/>
              <a:buSzTx/>
              <a:buFontTx/>
              <a:buNone/>
              <a:defRPr sz="1800"/>
            </a:lvl3pPr>
            <a:lvl4pPr marL="228600" indent="1371600">
              <a:buClrTx/>
              <a:buSzTx/>
              <a:buFontTx/>
              <a:buNone/>
              <a:defRPr sz="1800"/>
            </a:lvl4pPr>
            <a:lvl5pPr marL="228600" indent="1828800">
              <a:buClrTx/>
              <a:buSzTx/>
              <a:buFontTx/>
              <a:buNone/>
              <a:defRPr sz="18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428" name="Google Shape;275;g157d561e5ed_8_33"/>
          <p:cNvSpPr/>
          <p:nvPr/>
        </p:nvSpPr>
        <p:spPr>
          <a:xfrm>
            <a:off x="2417779" y="3528541"/>
            <a:ext cx="8637073" cy="1"/>
          </a:xfrm>
          <a:prstGeom prst="line">
            <a:avLst/>
          </a:prstGeom>
          <a:ln w="31750">
            <a:solidFill>
              <a:schemeClr val="accent1"/>
            </a:solidFill>
          </a:ln>
        </p:spPr>
        <p:txBody>
          <a:bodyPr lIns="0" tIns="0" rIns="0" bIns="0"/>
          <a:lstStyle/>
          <a:p>
            <a:pPr/>
          </a:p>
        </p:txBody>
      </p:sp>
      <p:sp>
        <p:nvSpPr>
          <p:cNvPr id="429" name="슬라이드 번호"/>
          <p:cNvSpPr txBox="1"/>
          <p:nvPr>
            <p:ph type="sldNum" sz="quarter" idx="2"/>
          </p:nvPr>
        </p:nvSpPr>
        <p:spPr>
          <a:xfrm>
            <a:off x="1788982" y="798972"/>
            <a:ext cx="459701" cy="4978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제목 및 내용">
    <p:spTree>
      <p:nvGrpSpPr>
        <p:cNvPr id="1" name=""/>
        <p:cNvGrpSpPr/>
        <p:nvPr/>
      </p:nvGrpSpPr>
      <p:grpSpPr>
        <a:xfrm>
          <a:off x="0" y="0"/>
          <a:ext cx="0" cy="0"/>
          <a:chOff x="0" y="0"/>
          <a:chExt cx="0" cy="0"/>
        </a:xfrm>
      </p:grpSpPr>
      <p:sp>
        <p:nvSpPr>
          <p:cNvPr id="436" name="Google Shape;278;g157d561e5ed_8_41"/>
          <p:cNvSpPr/>
          <p:nvPr/>
        </p:nvSpPr>
        <p:spPr>
          <a:xfrm>
            <a:off x="0" y="2019474"/>
            <a:ext cx="12192000" cy="4105944"/>
          </a:xfrm>
          <a:prstGeom prst="rect">
            <a:avLst/>
          </a:prstGeom>
          <a:gradFill>
            <a:gsLst>
              <a:gs pos="0">
                <a:srgbClr val="DFDBD5">
                  <a:alpha val="0"/>
                </a:srgbClr>
              </a:gs>
              <a:gs pos="100000">
                <a:srgbClr val="DFDBD5"/>
              </a:gs>
            </a:gsLst>
            <a:lin ang="5400000"/>
          </a:gradFill>
          <a:ln w="12700">
            <a:miter lim="400000"/>
          </a:ln>
        </p:spPr>
        <p:txBody>
          <a:bodyPr lIns="0" tIns="0" rIns="0" bIns="0"/>
          <a:lstStyle/>
          <a:p>
            <a:pPr>
              <a:defRPr sz="1800">
                <a:latin typeface="Gill Sans"/>
                <a:ea typeface="Gill Sans"/>
                <a:cs typeface="Gill Sans"/>
                <a:sym typeface="Gill Sans"/>
              </a:defRPr>
            </a:pPr>
          </a:p>
        </p:txBody>
      </p:sp>
      <p:pic>
        <p:nvPicPr>
          <p:cNvPr id="437" name="Google Shape;279;g157d561e5ed_8_41" descr="Google Shape;279;g157d561e5ed_8_41"/>
          <p:cNvPicPr>
            <a:picLocks noChangeAspect="1"/>
          </p:cNvPicPr>
          <p:nvPr/>
        </p:nvPicPr>
        <p:blipFill>
          <a:blip r:embed="rId2">
            <a:extLst/>
          </a:blip>
          <a:srcRect l="0" t="1538" r="0" b="0"/>
          <a:stretch>
            <a:fillRect/>
          </a:stretch>
        </p:blipFill>
        <p:spPr>
          <a:xfrm>
            <a:off x="0" y="6126480"/>
            <a:ext cx="12192000" cy="731525"/>
          </a:xfrm>
          <a:prstGeom prst="rect">
            <a:avLst/>
          </a:prstGeom>
          <a:ln w="12700">
            <a:miter lim="400000"/>
          </a:ln>
        </p:spPr>
      </p:pic>
      <p:sp>
        <p:nvSpPr>
          <p:cNvPr id="438" name="Google Shape;280;g157d561e5ed_8_41"/>
          <p:cNvSpPr/>
          <p:nvPr/>
        </p:nvSpPr>
        <p:spPr>
          <a:xfrm>
            <a:off x="-1" y="6128413"/>
            <a:ext cx="12192001" cy="1"/>
          </a:xfrm>
          <a:prstGeom prst="line">
            <a:avLst/>
          </a:prstGeom>
          <a:ln w="12700">
            <a:solidFill>
              <a:srgbClr val="000001">
                <a:alpha val="20000"/>
              </a:srgbClr>
            </a:solidFill>
          </a:ln>
        </p:spPr>
        <p:txBody>
          <a:bodyPr lIns="0" tIns="0" rIns="0" bIns="0"/>
          <a:lstStyle/>
          <a:p>
            <a:pPr/>
          </a:p>
        </p:txBody>
      </p:sp>
      <p:sp>
        <p:nvSpPr>
          <p:cNvPr id="439" name="제목 텍스트"/>
          <p:cNvSpPr txBox="1"/>
          <p:nvPr>
            <p:ph type="title"/>
          </p:nvPr>
        </p:nvSpPr>
        <p:spPr>
          <a:xfrm>
            <a:off x="1451579" y="804519"/>
            <a:ext cx="9603276" cy="1049236"/>
          </a:xfrm>
          <a:prstGeom prst="rect">
            <a:avLst/>
          </a:prstGeom>
        </p:spPr>
        <p:txBody>
          <a:bodyPr/>
          <a:lstStyle/>
          <a:p>
            <a:pPr/>
            <a:r>
              <a:t>제목 텍스트</a:t>
            </a:r>
          </a:p>
        </p:txBody>
      </p:sp>
      <p:sp>
        <p:nvSpPr>
          <p:cNvPr id="440" name="본문 첫 번째 줄…"/>
          <p:cNvSpPr txBox="1"/>
          <p:nvPr>
            <p:ph type="body" sz="half" idx="1"/>
          </p:nvPr>
        </p:nvSpPr>
        <p:spPr>
          <a:xfrm>
            <a:off x="1451579" y="2015732"/>
            <a:ext cx="9603276" cy="3450615"/>
          </a:xfrm>
          <a:prstGeom prst="rect">
            <a:avLst/>
          </a:prstGeom>
        </p:spPr>
        <p:txBody>
          <a:bodyPr/>
          <a:lstStyle>
            <a:lvl1pPr indent="-342900"/>
            <a:lvl2pPr indent="-342900"/>
            <a:lvl3pPr indent="-342900"/>
            <a:lvl4pPr indent="-342900"/>
            <a:lvl5pPr indent="-342900"/>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441" name="Google Shape;283;g157d561e5ed_8_41"/>
          <p:cNvSpPr/>
          <p:nvPr/>
        </p:nvSpPr>
        <p:spPr>
          <a:xfrm>
            <a:off x="1453896" y="1847088"/>
            <a:ext cx="9607524" cy="1"/>
          </a:xfrm>
          <a:prstGeom prst="line">
            <a:avLst/>
          </a:prstGeom>
          <a:ln w="31750">
            <a:solidFill>
              <a:schemeClr val="accent1"/>
            </a:solidFill>
          </a:ln>
        </p:spPr>
        <p:txBody>
          <a:bodyPr lIns="0" tIns="0" rIns="0" bIns="0"/>
          <a:lstStyle/>
          <a:p>
            <a:pPr/>
          </a:p>
        </p:txBody>
      </p:sp>
      <p:sp>
        <p:nvSpPr>
          <p:cNvPr id="442"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구역 머리글">
    <p:spTree>
      <p:nvGrpSpPr>
        <p:cNvPr id="1" name=""/>
        <p:cNvGrpSpPr/>
        <p:nvPr/>
      </p:nvGrpSpPr>
      <p:grpSpPr>
        <a:xfrm>
          <a:off x="0" y="0"/>
          <a:ext cx="0" cy="0"/>
          <a:chOff x="0" y="0"/>
          <a:chExt cx="0" cy="0"/>
        </a:xfrm>
      </p:grpSpPr>
      <p:sp>
        <p:nvSpPr>
          <p:cNvPr id="449" name="Google Shape;286;g157d561e5ed_8_49"/>
          <p:cNvSpPr/>
          <p:nvPr/>
        </p:nvSpPr>
        <p:spPr>
          <a:xfrm>
            <a:off x="0" y="2019474"/>
            <a:ext cx="12192000" cy="4105944"/>
          </a:xfrm>
          <a:prstGeom prst="rect">
            <a:avLst/>
          </a:prstGeom>
          <a:gradFill>
            <a:gsLst>
              <a:gs pos="0">
                <a:srgbClr val="DFDBD5">
                  <a:alpha val="0"/>
                </a:srgbClr>
              </a:gs>
              <a:gs pos="100000">
                <a:srgbClr val="DFDBD5"/>
              </a:gs>
            </a:gsLst>
            <a:lin ang="5400000"/>
          </a:gradFill>
          <a:ln w="12700">
            <a:miter lim="400000"/>
          </a:ln>
        </p:spPr>
        <p:txBody>
          <a:bodyPr lIns="0" tIns="0" rIns="0" bIns="0"/>
          <a:lstStyle/>
          <a:p>
            <a:pPr>
              <a:defRPr sz="1800">
                <a:latin typeface="Gill Sans"/>
                <a:ea typeface="Gill Sans"/>
                <a:cs typeface="Gill Sans"/>
                <a:sym typeface="Gill Sans"/>
              </a:defRPr>
            </a:pPr>
          </a:p>
        </p:txBody>
      </p:sp>
      <p:pic>
        <p:nvPicPr>
          <p:cNvPr id="450" name="Google Shape;287;g157d561e5ed_8_49" descr="Google Shape;287;g157d561e5ed_8_49"/>
          <p:cNvPicPr>
            <a:picLocks noChangeAspect="1"/>
          </p:cNvPicPr>
          <p:nvPr/>
        </p:nvPicPr>
        <p:blipFill>
          <a:blip r:embed="rId2">
            <a:extLst/>
          </a:blip>
          <a:srcRect l="0" t="1538" r="0" b="0"/>
          <a:stretch>
            <a:fillRect/>
          </a:stretch>
        </p:blipFill>
        <p:spPr>
          <a:xfrm>
            <a:off x="0" y="6126480"/>
            <a:ext cx="12192000" cy="731525"/>
          </a:xfrm>
          <a:prstGeom prst="rect">
            <a:avLst/>
          </a:prstGeom>
          <a:ln w="12700">
            <a:miter lim="400000"/>
          </a:ln>
        </p:spPr>
      </p:pic>
      <p:sp>
        <p:nvSpPr>
          <p:cNvPr id="451" name="Google Shape;288;g157d561e5ed_8_49"/>
          <p:cNvSpPr/>
          <p:nvPr/>
        </p:nvSpPr>
        <p:spPr>
          <a:xfrm>
            <a:off x="-1" y="6128413"/>
            <a:ext cx="12192001" cy="1"/>
          </a:xfrm>
          <a:prstGeom prst="line">
            <a:avLst/>
          </a:prstGeom>
          <a:ln w="12700">
            <a:solidFill>
              <a:srgbClr val="000001">
                <a:alpha val="20000"/>
              </a:srgbClr>
            </a:solidFill>
          </a:ln>
        </p:spPr>
        <p:txBody>
          <a:bodyPr lIns="0" tIns="0" rIns="0" bIns="0"/>
          <a:lstStyle/>
          <a:p>
            <a:pPr/>
          </a:p>
        </p:txBody>
      </p:sp>
      <p:sp>
        <p:nvSpPr>
          <p:cNvPr id="452" name="제목 텍스트"/>
          <p:cNvSpPr txBox="1"/>
          <p:nvPr>
            <p:ph type="title"/>
          </p:nvPr>
        </p:nvSpPr>
        <p:spPr>
          <a:xfrm>
            <a:off x="1454239" y="1756130"/>
            <a:ext cx="8643154" cy="1887952"/>
          </a:xfrm>
          <a:prstGeom prst="rect">
            <a:avLst/>
          </a:prstGeom>
        </p:spPr>
        <p:txBody>
          <a:bodyPr anchor="b"/>
          <a:lstStyle>
            <a:lvl1pPr>
              <a:defRPr sz="3600">
                <a:latin typeface="+mn-lt"/>
                <a:ea typeface="+mn-ea"/>
                <a:cs typeface="+mn-cs"/>
                <a:sym typeface="Arial"/>
              </a:defRPr>
            </a:lvl1pPr>
          </a:lstStyle>
          <a:p>
            <a:pPr/>
            <a:r>
              <a:t>제목 텍스트</a:t>
            </a:r>
          </a:p>
        </p:txBody>
      </p:sp>
      <p:sp>
        <p:nvSpPr>
          <p:cNvPr id="453" name="본문 첫 번째 줄…"/>
          <p:cNvSpPr txBox="1"/>
          <p:nvPr>
            <p:ph type="body" sz="quarter" idx="1"/>
          </p:nvPr>
        </p:nvSpPr>
        <p:spPr>
          <a:xfrm>
            <a:off x="1454239" y="3806195"/>
            <a:ext cx="8630447" cy="1012931"/>
          </a:xfrm>
          <a:prstGeom prst="rect">
            <a:avLst/>
          </a:prstGeom>
        </p:spPr>
        <p:txBody>
          <a:bodyPr/>
          <a:lstStyle>
            <a:lvl1pPr marL="228600" indent="0">
              <a:buClrTx/>
              <a:buSzTx/>
              <a:buFontTx/>
              <a:buNone/>
              <a:defRPr sz="1800">
                <a:latin typeface="+mn-lt"/>
                <a:ea typeface="+mn-ea"/>
                <a:cs typeface="+mn-cs"/>
                <a:sym typeface="Arial"/>
              </a:defRPr>
            </a:lvl1pPr>
            <a:lvl2pPr marL="228600" indent="457200">
              <a:buClrTx/>
              <a:buSzTx/>
              <a:buFontTx/>
              <a:buNone/>
              <a:defRPr sz="1800">
                <a:latin typeface="+mn-lt"/>
                <a:ea typeface="+mn-ea"/>
                <a:cs typeface="+mn-cs"/>
                <a:sym typeface="Arial"/>
              </a:defRPr>
            </a:lvl2pPr>
            <a:lvl3pPr marL="228600" indent="914400">
              <a:buClrTx/>
              <a:buSzTx/>
              <a:buFontTx/>
              <a:buNone/>
              <a:defRPr sz="1800">
                <a:latin typeface="+mn-lt"/>
                <a:ea typeface="+mn-ea"/>
                <a:cs typeface="+mn-cs"/>
                <a:sym typeface="Arial"/>
              </a:defRPr>
            </a:lvl3pPr>
            <a:lvl4pPr marL="228600" indent="1371600">
              <a:buClrTx/>
              <a:buSzTx/>
              <a:buFontTx/>
              <a:buNone/>
              <a:defRPr sz="1800">
                <a:latin typeface="+mn-lt"/>
                <a:ea typeface="+mn-ea"/>
                <a:cs typeface="+mn-cs"/>
                <a:sym typeface="Arial"/>
              </a:defRPr>
            </a:lvl4pPr>
            <a:lvl5pPr marL="228600" indent="1828800">
              <a:buClrTx/>
              <a:buSzTx/>
              <a:buFontTx/>
              <a:buNone/>
              <a:defRPr sz="1800">
                <a:latin typeface="+mn-lt"/>
                <a:ea typeface="+mn-ea"/>
                <a:cs typeface="+mn-cs"/>
                <a:sym typeface="Arial"/>
              </a:defRPr>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454" name="Google Shape;291;g157d561e5ed_8_49"/>
          <p:cNvSpPr/>
          <p:nvPr/>
        </p:nvSpPr>
        <p:spPr>
          <a:xfrm>
            <a:off x="1454239" y="3804985"/>
            <a:ext cx="8630447" cy="1"/>
          </a:xfrm>
          <a:prstGeom prst="line">
            <a:avLst/>
          </a:prstGeom>
          <a:ln w="31750">
            <a:solidFill>
              <a:schemeClr val="accent1"/>
            </a:solidFill>
          </a:ln>
        </p:spPr>
        <p:txBody>
          <a:bodyPr lIns="0" tIns="0" rIns="0" bIns="0"/>
          <a:lstStyle/>
          <a:p>
            <a:pPr/>
          </a:p>
        </p:txBody>
      </p:sp>
      <p:sp>
        <p:nvSpPr>
          <p:cNvPr id="455"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콘텐츠 2개">
    <p:spTree>
      <p:nvGrpSpPr>
        <p:cNvPr id="1" name=""/>
        <p:cNvGrpSpPr/>
        <p:nvPr/>
      </p:nvGrpSpPr>
      <p:grpSpPr>
        <a:xfrm>
          <a:off x="0" y="0"/>
          <a:ext cx="0" cy="0"/>
          <a:chOff x="0" y="0"/>
          <a:chExt cx="0" cy="0"/>
        </a:xfrm>
      </p:grpSpPr>
      <p:sp>
        <p:nvSpPr>
          <p:cNvPr id="462" name="Google Shape;294;g157d561e5ed_8_57"/>
          <p:cNvSpPr/>
          <p:nvPr/>
        </p:nvSpPr>
        <p:spPr>
          <a:xfrm>
            <a:off x="0" y="2019474"/>
            <a:ext cx="12192000" cy="4105944"/>
          </a:xfrm>
          <a:prstGeom prst="rect">
            <a:avLst/>
          </a:prstGeom>
          <a:gradFill>
            <a:gsLst>
              <a:gs pos="0">
                <a:srgbClr val="DFDBD5">
                  <a:alpha val="0"/>
                </a:srgbClr>
              </a:gs>
              <a:gs pos="100000">
                <a:srgbClr val="DFDBD5"/>
              </a:gs>
            </a:gsLst>
            <a:lin ang="5400000"/>
          </a:gradFill>
          <a:ln w="12700">
            <a:miter lim="400000"/>
          </a:ln>
        </p:spPr>
        <p:txBody>
          <a:bodyPr lIns="0" tIns="0" rIns="0" bIns="0"/>
          <a:lstStyle/>
          <a:p>
            <a:pPr>
              <a:defRPr sz="1800">
                <a:latin typeface="Gill Sans"/>
                <a:ea typeface="Gill Sans"/>
                <a:cs typeface="Gill Sans"/>
                <a:sym typeface="Gill Sans"/>
              </a:defRPr>
            </a:pPr>
          </a:p>
        </p:txBody>
      </p:sp>
      <p:pic>
        <p:nvPicPr>
          <p:cNvPr id="463" name="Google Shape;295;g157d561e5ed_8_57" descr="Google Shape;295;g157d561e5ed_8_57"/>
          <p:cNvPicPr>
            <a:picLocks noChangeAspect="1"/>
          </p:cNvPicPr>
          <p:nvPr/>
        </p:nvPicPr>
        <p:blipFill>
          <a:blip r:embed="rId2">
            <a:extLst/>
          </a:blip>
          <a:srcRect l="0" t="1538" r="0" b="0"/>
          <a:stretch>
            <a:fillRect/>
          </a:stretch>
        </p:blipFill>
        <p:spPr>
          <a:xfrm>
            <a:off x="0" y="6126480"/>
            <a:ext cx="12192000" cy="731525"/>
          </a:xfrm>
          <a:prstGeom prst="rect">
            <a:avLst/>
          </a:prstGeom>
          <a:ln w="12700">
            <a:miter lim="400000"/>
          </a:ln>
        </p:spPr>
      </p:pic>
      <p:sp>
        <p:nvSpPr>
          <p:cNvPr id="464" name="Google Shape;296;g157d561e5ed_8_57"/>
          <p:cNvSpPr/>
          <p:nvPr/>
        </p:nvSpPr>
        <p:spPr>
          <a:xfrm>
            <a:off x="-1" y="6128413"/>
            <a:ext cx="12192001" cy="1"/>
          </a:xfrm>
          <a:prstGeom prst="line">
            <a:avLst/>
          </a:prstGeom>
          <a:ln w="12700">
            <a:solidFill>
              <a:srgbClr val="000001">
                <a:alpha val="20000"/>
              </a:srgbClr>
            </a:solidFill>
          </a:ln>
        </p:spPr>
        <p:txBody>
          <a:bodyPr lIns="0" tIns="0" rIns="0" bIns="0"/>
          <a:lstStyle/>
          <a:p>
            <a:pPr/>
          </a:p>
        </p:txBody>
      </p:sp>
      <p:sp>
        <p:nvSpPr>
          <p:cNvPr id="465" name="제목 텍스트"/>
          <p:cNvSpPr txBox="1"/>
          <p:nvPr>
            <p:ph type="title"/>
          </p:nvPr>
        </p:nvSpPr>
        <p:spPr>
          <a:xfrm>
            <a:off x="1449215" y="804889"/>
            <a:ext cx="9605638" cy="1059306"/>
          </a:xfrm>
          <a:prstGeom prst="rect">
            <a:avLst/>
          </a:prstGeom>
        </p:spPr>
        <p:txBody>
          <a:bodyPr/>
          <a:lstStyle/>
          <a:p>
            <a:pPr/>
            <a:r>
              <a:t>제목 텍스트</a:t>
            </a:r>
          </a:p>
        </p:txBody>
      </p:sp>
      <p:sp>
        <p:nvSpPr>
          <p:cNvPr id="466" name="본문 첫 번째 줄…"/>
          <p:cNvSpPr txBox="1"/>
          <p:nvPr>
            <p:ph type="body" sz="quarter" idx="1"/>
          </p:nvPr>
        </p:nvSpPr>
        <p:spPr>
          <a:xfrm>
            <a:off x="1447331" y="2010878"/>
            <a:ext cx="4645153" cy="3448595"/>
          </a:xfrm>
          <a:prstGeom prst="rect">
            <a:avLst/>
          </a:prstGeom>
        </p:spPr>
        <p:txBody>
          <a:bodyPr/>
          <a:lstStyle>
            <a:lvl1pPr indent="-342900"/>
            <a:lvl2pPr indent="-342900"/>
            <a:lvl3pPr indent="-342900"/>
            <a:lvl4pPr indent="-342900"/>
            <a:lvl5pPr indent="-342900"/>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467" name="Google Shape;299;g157d561e5ed_8_57"/>
          <p:cNvSpPr/>
          <p:nvPr/>
        </p:nvSpPr>
        <p:spPr>
          <a:xfrm>
            <a:off x="1453896" y="1847088"/>
            <a:ext cx="9607524" cy="1"/>
          </a:xfrm>
          <a:prstGeom prst="line">
            <a:avLst/>
          </a:prstGeom>
          <a:ln w="31750">
            <a:solidFill>
              <a:schemeClr val="accent1"/>
            </a:solidFill>
          </a:ln>
        </p:spPr>
        <p:txBody>
          <a:bodyPr lIns="0" tIns="0" rIns="0" bIns="0"/>
          <a:lstStyle/>
          <a:p>
            <a:pPr/>
          </a:p>
        </p:txBody>
      </p:sp>
      <p:sp>
        <p:nvSpPr>
          <p:cNvPr id="468"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비교">
    <p:spTree>
      <p:nvGrpSpPr>
        <p:cNvPr id="1" name=""/>
        <p:cNvGrpSpPr/>
        <p:nvPr/>
      </p:nvGrpSpPr>
      <p:grpSpPr>
        <a:xfrm>
          <a:off x="0" y="0"/>
          <a:ext cx="0" cy="0"/>
          <a:chOff x="0" y="0"/>
          <a:chExt cx="0" cy="0"/>
        </a:xfrm>
      </p:grpSpPr>
      <p:sp>
        <p:nvSpPr>
          <p:cNvPr id="475" name="Google Shape;302;g157d561e5ed_8_65"/>
          <p:cNvSpPr/>
          <p:nvPr/>
        </p:nvSpPr>
        <p:spPr>
          <a:xfrm>
            <a:off x="0" y="2019474"/>
            <a:ext cx="12192000" cy="4105944"/>
          </a:xfrm>
          <a:prstGeom prst="rect">
            <a:avLst/>
          </a:prstGeom>
          <a:gradFill>
            <a:gsLst>
              <a:gs pos="0">
                <a:srgbClr val="DFDBD5">
                  <a:alpha val="0"/>
                </a:srgbClr>
              </a:gs>
              <a:gs pos="100000">
                <a:srgbClr val="DFDBD5"/>
              </a:gs>
            </a:gsLst>
            <a:lin ang="5400000"/>
          </a:gradFill>
          <a:ln w="12700">
            <a:miter lim="400000"/>
          </a:ln>
        </p:spPr>
        <p:txBody>
          <a:bodyPr lIns="0" tIns="0" rIns="0" bIns="0"/>
          <a:lstStyle/>
          <a:p>
            <a:pPr>
              <a:defRPr sz="1800">
                <a:latin typeface="Gill Sans"/>
                <a:ea typeface="Gill Sans"/>
                <a:cs typeface="Gill Sans"/>
                <a:sym typeface="Gill Sans"/>
              </a:defRPr>
            </a:pPr>
          </a:p>
        </p:txBody>
      </p:sp>
      <p:pic>
        <p:nvPicPr>
          <p:cNvPr id="476" name="Google Shape;303;g157d561e5ed_8_65" descr="Google Shape;303;g157d561e5ed_8_65"/>
          <p:cNvPicPr>
            <a:picLocks noChangeAspect="1"/>
          </p:cNvPicPr>
          <p:nvPr/>
        </p:nvPicPr>
        <p:blipFill>
          <a:blip r:embed="rId2">
            <a:extLst/>
          </a:blip>
          <a:srcRect l="0" t="1538" r="0" b="0"/>
          <a:stretch>
            <a:fillRect/>
          </a:stretch>
        </p:blipFill>
        <p:spPr>
          <a:xfrm>
            <a:off x="0" y="6126480"/>
            <a:ext cx="12192000" cy="731525"/>
          </a:xfrm>
          <a:prstGeom prst="rect">
            <a:avLst/>
          </a:prstGeom>
          <a:ln w="12700">
            <a:miter lim="400000"/>
          </a:ln>
        </p:spPr>
      </p:pic>
      <p:sp>
        <p:nvSpPr>
          <p:cNvPr id="477" name="Google Shape;304;g157d561e5ed_8_65"/>
          <p:cNvSpPr/>
          <p:nvPr/>
        </p:nvSpPr>
        <p:spPr>
          <a:xfrm>
            <a:off x="-1" y="6128413"/>
            <a:ext cx="12192001" cy="1"/>
          </a:xfrm>
          <a:prstGeom prst="line">
            <a:avLst/>
          </a:prstGeom>
          <a:ln w="12700">
            <a:solidFill>
              <a:srgbClr val="000001">
                <a:alpha val="20000"/>
              </a:srgbClr>
            </a:solidFill>
          </a:ln>
        </p:spPr>
        <p:txBody>
          <a:bodyPr lIns="0" tIns="0" rIns="0" bIns="0"/>
          <a:lstStyle/>
          <a:p>
            <a:pPr/>
          </a:p>
        </p:txBody>
      </p:sp>
      <p:sp>
        <p:nvSpPr>
          <p:cNvPr id="478" name="제목 텍스트"/>
          <p:cNvSpPr txBox="1"/>
          <p:nvPr>
            <p:ph type="title"/>
          </p:nvPr>
        </p:nvSpPr>
        <p:spPr>
          <a:xfrm>
            <a:off x="1447191" y="804162"/>
            <a:ext cx="9607661" cy="1056321"/>
          </a:xfrm>
          <a:prstGeom prst="rect">
            <a:avLst/>
          </a:prstGeom>
        </p:spPr>
        <p:txBody>
          <a:bodyPr/>
          <a:lstStyle/>
          <a:p>
            <a:pPr/>
            <a:r>
              <a:t>제목 텍스트</a:t>
            </a:r>
          </a:p>
        </p:txBody>
      </p:sp>
      <p:sp>
        <p:nvSpPr>
          <p:cNvPr id="479" name="본문 첫 번째 줄…"/>
          <p:cNvSpPr txBox="1"/>
          <p:nvPr>
            <p:ph type="body" sz="quarter" idx="1"/>
          </p:nvPr>
        </p:nvSpPr>
        <p:spPr>
          <a:xfrm>
            <a:off x="1447191" y="2019549"/>
            <a:ext cx="4645153" cy="801944"/>
          </a:xfrm>
          <a:prstGeom prst="rect">
            <a:avLst/>
          </a:prstGeom>
        </p:spPr>
        <p:txBody>
          <a:bodyPr anchor="b"/>
          <a:lstStyle>
            <a:lvl1pPr marL="228600" indent="0">
              <a:lnSpc>
                <a:spcPct val="100000"/>
              </a:lnSpc>
              <a:buClrTx/>
              <a:buSzTx/>
              <a:buFontTx/>
              <a:buNone/>
              <a:defRPr sz="2200">
                <a:solidFill>
                  <a:schemeClr val="accent1"/>
                </a:solidFill>
              </a:defRPr>
            </a:lvl1pPr>
            <a:lvl2pPr marL="228600" indent="457200">
              <a:lnSpc>
                <a:spcPct val="100000"/>
              </a:lnSpc>
              <a:buClrTx/>
              <a:buSzTx/>
              <a:buFontTx/>
              <a:buNone/>
              <a:defRPr sz="2200">
                <a:solidFill>
                  <a:schemeClr val="accent1"/>
                </a:solidFill>
              </a:defRPr>
            </a:lvl2pPr>
            <a:lvl3pPr marL="228600" indent="914400">
              <a:lnSpc>
                <a:spcPct val="100000"/>
              </a:lnSpc>
              <a:buClrTx/>
              <a:buSzTx/>
              <a:buFontTx/>
              <a:buNone/>
              <a:defRPr sz="2200">
                <a:solidFill>
                  <a:schemeClr val="accent1"/>
                </a:solidFill>
              </a:defRPr>
            </a:lvl3pPr>
            <a:lvl4pPr marL="228600" indent="1371600">
              <a:lnSpc>
                <a:spcPct val="100000"/>
              </a:lnSpc>
              <a:buClrTx/>
              <a:buSzTx/>
              <a:buFontTx/>
              <a:buNone/>
              <a:defRPr sz="2200">
                <a:solidFill>
                  <a:schemeClr val="accent1"/>
                </a:solidFill>
              </a:defRPr>
            </a:lvl4pPr>
            <a:lvl5pPr marL="228600" indent="1828800">
              <a:lnSpc>
                <a:spcPct val="100000"/>
              </a:lnSpc>
              <a:buClrTx/>
              <a:buSzTx/>
              <a:buFontTx/>
              <a:buNone/>
              <a:defRPr sz="2200">
                <a:solidFill>
                  <a:schemeClr val="accent1"/>
                </a:solidFill>
              </a:defRPr>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480" name="Google Shape;307;g157d561e5ed_8_65"/>
          <p:cNvSpPr txBox="1"/>
          <p:nvPr>
            <p:ph type="body" sz="quarter" idx="21"/>
          </p:nvPr>
        </p:nvSpPr>
        <p:spPr>
          <a:xfrm>
            <a:off x="6412362" y="2023003"/>
            <a:ext cx="4645153" cy="802239"/>
          </a:xfrm>
          <a:prstGeom prst="rect">
            <a:avLst/>
          </a:prstGeom>
        </p:spPr>
        <p:txBody>
          <a:bodyPr anchor="b"/>
          <a:lstStyle/>
          <a:p>
            <a:pPr indent="-342900"/>
          </a:p>
        </p:txBody>
      </p:sp>
      <p:sp>
        <p:nvSpPr>
          <p:cNvPr id="481" name="Google Shape;308;g157d561e5ed_8_65"/>
          <p:cNvSpPr/>
          <p:nvPr/>
        </p:nvSpPr>
        <p:spPr>
          <a:xfrm>
            <a:off x="1453896" y="1847088"/>
            <a:ext cx="9607524" cy="1"/>
          </a:xfrm>
          <a:prstGeom prst="line">
            <a:avLst/>
          </a:prstGeom>
          <a:ln w="31750">
            <a:solidFill>
              <a:schemeClr val="accent1"/>
            </a:solidFill>
          </a:ln>
        </p:spPr>
        <p:txBody>
          <a:bodyPr lIns="0" tIns="0" rIns="0" bIns="0"/>
          <a:lstStyle/>
          <a:p>
            <a:pPr/>
          </a:p>
        </p:txBody>
      </p:sp>
      <p:sp>
        <p:nvSpPr>
          <p:cNvPr id="482"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제목만">
    <p:spTree>
      <p:nvGrpSpPr>
        <p:cNvPr id="1" name=""/>
        <p:cNvGrpSpPr/>
        <p:nvPr/>
      </p:nvGrpSpPr>
      <p:grpSpPr>
        <a:xfrm>
          <a:off x="0" y="0"/>
          <a:ext cx="0" cy="0"/>
          <a:chOff x="0" y="0"/>
          <a:chExt cx="0" cy="0"/>
        </a:xfrm>
      </p:grpSpPr>
      <p:sp>
        <p:nvSpPr>
          <p:cNvPr id="489" name="Google Shape;311;g157d561e5ed_8_74"/>
          <p:cNvSpPr/>
          <p:nvPr/>
        </p:nvSpPr>
        <p:spPr>
          <a:xfrm>
            <a:off x="0" y="2019474"/>
            <a:ext cx="12192000" cy="4105944"/>
          </a:xfrm>
          <a:prstGeom prst="rect">
            <a:avLst/>
          </a:prstGeom>
          <a:gradFill>
            <a:gsLst>
              <a:gs pos="0">
                <a:srgbClr val="DFDBD5">
                  <a:alpha val="0"/>
                </a:srgbClr>
              </a:gs>
              <a:gs pos="100000">
                <a:srgbClr val="DFDBD5"/>
              </a:gs>
            </a:gsLst>
            <a:lin ang="5400000"/>
          </a:gradFill>
          <a:ln w="12700">
            <a:miter lim="400000"/>
          </a:ln>
        </p:spPr>
        <p:txBody>
          <a:bodyPr lIns="0" tIns="0" rIns="0" bIns="0"/>
          <a:lstStyle/>
          <a:p>
            <a:pPr>
              <a:defRPr sz="1800">
                <a:latin typeface="Gill Sans"/>
                <a:ea typeface="Gill Sans"/>
                <a:cs typeface="Gill Sans"/>
                <a:sym typeface="Gill Sans"/>
              </a:defRPr>
            </a:pPr>
          </a:p>
        </p:txBody>
      </p:sp>
      <p:pic>
        <p:nvPicPr>
          <p:cNvPr id="490" name="Google Shape;312;g157d561e5ed_8_74" descr="Google Shape;312;g157d561e5ed_8_74"/>
          <p:cNvPicPr>
            <a:picLocks noChangeAspect="1"/>
          </p:cNvPicPr>
          <p:nvPr/>
        </p:nvPicPr>
        <p:blipFill>
          <a:blip r:embed="rId2">
            <a:extLst/>
          </a:blip>
          <a:srcRect l="0" t="1538" r="0" b="0"/>
          <a:stretch>
            <a:fillRect/>
          </a:stretch>
        </p:blipFill>
        <p:spPr>
          <a:xfrm>
            <a:off x="0" y="6126480"/>
            <a:ext cx="12192000" cy="731525"/>
          </a:xfrm>
          <a:prstGeom prst="rect">
            <a:avLst/>
          </a:prstGeom>
          <a:ln w="12700">
            <a:miter lim="400000"/>
          </a:ln>
        </p:spPr>
      </p:pic>
      <p:sp>
        <p:nvSpPr>
          <p:cNvPr id="491" name="Google Shape;313;g157d561e5ed_8_74"/>
          <p:cNvSpPr/>
          <p:nvPr/>
        </p:nvSpPr>
        <p:spPr>
          <a:xfrm>
            <a:off x="-1" y="6128413"/>
            <a:ext cx="12192001" cy="1"/>
          </a:xfrm>
          <a:prstGeom prst="line">
            <a:avLst/>
          </a:prstGeom>
          <a:ln w="12700">
            <a:solidFill>
              <a:srgbClr val="000001">
                <a:alpha val="20000"/>
              </a:srgbClr>
            </a:solidFill>
          </a:ln>
        </p:spPr>
        <p:txBody>
          <a:bodyPr lIns="0" tIns="0" rIns="0" bIns="0"/>
          <a:lstStyle/>
          <a:p>
            <a:pPr/>
          </a:p>
        </p:txBody>
      </p:sp>
      <p:sp>
        <p:nvSpPr>
          <p:cNvPr id="492" name="제목 텍스트"/>
          <p:cNvSpPr txBox="1"/>
          <p:nvPr>
            <p:ph type="title"/>
          </p:nvPr>
        </p:nvSpPr>
        <p:spPr>
          <a:xfrm>
            <a:off x="1451579" y="804519"/>
            <a:ext cx="9603276" cy="1049236"/>
          </a:xfrm>
          <a:prstGeom prst="rect">
            <a:avLst/>
          </a:prstGeom>
        </p:spPr>
        <p:txBody>
          <a:bodyPr/>
          <a:lstStyle/>
          <a:p>
            <a:pPr/>
            <a:r>
              <a:t>제목 텍스트</a:t>
            </a:r>
          </a:p>
        </p:txBody>
      </p:sp>
      <p:sp>
        <p:nvSpPr>
          <p:cNvPr id="493" name="Google Shape;315;g157d561e5ed_8_74"/>
          <p:cNvSpPr/>
          <p:nvPr/>
        </p:nvSpPr>
        <p:spPr>
          <a:xfrm>
            <a:off x="1453896" y="1847088"/>
            <a:ext cx="9607524" cy="1"/>
          </a:xfrm>
          <a:prstGeom prst="line">
            <a:avLst/>
          </a:prstGeom>
          <a:ln w="31750">
            <a:solidFill>
              <a:schemeClr val="accent1"/>
            </a:solidFill>
          </a:ln>
        </p:spPr>
        <p:txBody>
          <a:bodyPr lIns="0" tIns="0" rIns="0" bIns="0"/>
          <a:lstStyle/>
          <a:p>
            <a:pPr/>
          </a:p>
        </p:txBody>
      </p:sp>
      <p:sp>
        <p:nvSpPr>
          <p:cNvPr id="494"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캡션 있는 콘텐츠">
    <p:spTree>
      <p:nvGrpSpPr>
        <p:cNvPr id="1" name=""/>
        <p:cNvGrpSpPr/>
        <p:nvPr/>
      </p:nvGrpSpPr>
      <p:grpSpPr>
        <a:xfrm>
          <a:off x="0" y="0"/>
          <a:ext cx="0" cy="0"/>
          <a:chOff x="0" y="0"/>
          <a:chExt cx="0" cy="0"/>
        </a:xfrm>
      </p:grpSpPr>
      <p:sp>
        <p:nvSpPr>
          <p:cNvPr id="501" name="Google Shape;318;g157d561e5ed_8_81"/>
          <p:cNvSpPr/>
          <p:nvPr/>
        </p:nvSpPr>
        <p:spPr>
          <a:xfrm>
            <a:off x="0" y="2019474"/>
            <a:ext cx="12192000" cy="4105944"/>
          </a:xfrm>
          <a:prstGeom prst="rect">
            <a:avLst/>
          </a:prstGeom>
          <a:gradFill>
            <a:gsLst>
              <a:gs pos="0">
                <a:srgbClr val="DFDBD5">
                  <a:alpha val="0"/>
                </a:srgbClr>
              </a:gs>
              <a:gs pos="100000">
                <a:srgbClr val="DFDBD5"/>
              </a:gs>
            </a:gsLst>
            <a:lin ang="5400000"/>
          </a:gradFill>
          <a:ln w="12700">
            <a:miter lim="400000"/>
          </a:ln>
        </p:spPr>
        <p:txBody>
          <a:bodyPr lIns="0" tIns="0" rIns="0" bIns="0"/>
          <a:lstStyle/>
          <a:p>
            <a:pPr>
              <a:defRPr sz="1800">
                <a:latin typeface="Gill Sans"/>
                <a:ea typeface="Gill Sans"/>
                <a:cs typeface="Gill Sans"/>
                <a:sym typeface="Gill Sans"/>
              </a:defRPr>
            </a:pPr>
          </a:p>
        </p:txBody>
      </p:sp>
      <p:pic>
        <p:nvPicPr>
          <p:cNvPr id="502" name="Google Shape;319;g157d561e5ed_8_81" descr="Google Shape;319;g157d561e5ed_8_81"/>
          <p:cNvPicPr>
            <a:picLocks noChangeAspect="1"/>
          </p:cNvPicPr>
          <p:nvPr/>
        </p:nvPicPr>
        <p:blipFill>
          <a:blip r:embed="rId2">
            <a:extLst/>
          </a:blip>
          <a:srcRect l="0" t="1538" r="0" b="0"/>
          <a:stretch>
            <a:fillRect/>
          </a:stretch>
        </p:blipFill>
        <p:spPr>
          <a:xfrm>
            <a:off x="0" y="6126480"/>
            <a:ext cx="12192000" cy="731525"/>
          </a:xfrm>
          <a:prstGeom prst="rect">
            <a:avLst/>
          </a:prstGeom>
          <a:ln w="12700">
            <a:miter lim="400000"/>
          </a:ln>
        </p:spPr>
      </p:pic>
      <p:sp>
        <p:nvSpPr>
          <p:cNvPr id="503" name="Google Shape;320;g157d561e5ed_8_81"/>
          <p:cNvSpPr/>
          <p:nvPr/>
        </p:nvSpPr>
        <p:spPr>
          <a:xfrm>
            <a:off x="-1" y="6128413"/>
            <a:ext cx="12192001" cy="1"/>
          </a:xfrm>
          <a:prstGeom prst="line">
            <a:avLst/>
          </a:prstGeom>
          <a:ln w="12700">
            <a:solidFill>
              <a:srgbClr val="000001">
                <a:alpha val="20000"/>
              </a:srgbClr>
            </a:solidFill>
          </a:ln>
        </p:spPr>
        <p:txBody>
          <a:bodyPr lIns="0" tIns="0" rIns="0" bIns="0"/>
          <a:lstStyle/>
          <a:p>
            <a:pPr/>
          </a:p>
        </p:txBody>
      </p:sp>
      <p:sp>
        <p:nvSpPr>
          <p:cNvPr id="504" name="제목 텍스트"/>
          <p:cNvSpPr txBox="1"/>
          <p:nvPr>
            <p:ph type="title"/>
          </p:nvPr>
        </p:nvSpPr>
        <p:spPr>
          <a:xfrm>
            <a:off x="1444671" y="798972"/>
            <a:ext cx="3273100" cy="2247119"/>
          </a:xfrm>
          <a:prstGeom prst="rect">
            <a:avLst/>
          </a:prstGeom>
        </p:spPr>
        <p:txBody>
          <a:bodyPr anchor="b"/>
          <a:lstStyle>
            <a:lvl1pPr>
              <a:defRPr sz="2400"/>
            </a:lvl1pPr>
          </a:lstStyle>
          <a:p>
            <a:pPr/>
            <a:r>
              <a:t>제목 텍스트</a:t>
            </a:r>
          </a:p>
        </p:txBody>
      </p:sp>
      <p:sp>
        <p:nvSpPr>
          <p:cNvPr id="505" name="본문 첫 번째 줄…"/>
          <p:cNvSpPr txBox="1"/>
          <p:nvPr>
            <p:ph type="body" sz="half" idx="1"/>
          </p:nvPr>
        </p:nvSpPr>
        <p:spPr>
          <a:xfrm>
            <a:off x="5043713" y="798974"/>
            <a:ext cx="6012472" cy="4658827"/>
          </a:xfrm>
          <a:prstGeom prst="rect">
            <a:avLst/>
          </a:prstGeom>
        </p:spPr>
        <p:txBody>
          <a:bodyPr anchor="ctr"/>
          <a:lstStyle>
            <a:lvl1pPr indent="-342900"/>
            <a:lvl2pPr indent="-342900"/>
            <a:lvl3pPr indent="-342900"/>
            <a:lvl4pPr indent="-342900"/>
            <a:lvl5pPr indent="-342900"/>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506" name="Google Shape;323;g157d561e5ed_8_81"/>
          <p:cNvSpPr txBox="1"/>
          <p:nvPr>
            <p:ph type="body" sz="quarter" idx="21"/>
          </p:nvPr>
        </p:nvSpPr>
        <p:spPr>
          <a:xfrm>
            <a:off x="1444671" y="3205489"/>
            <a:ext cx="3275015" cy="2248183"/>
          </a:xfrm>
          <a:prstGeom prst="rect">
            <a:avLst/>
          </a:prstGeom>
        </p:spPr>
        <p:txBody>
          <a:bodyPr/>
          <a:lstStyle/>
          <a:p>
            <a:pPr indent="-342900"/>
          </a:p>
        </p:txBody>
      </p:sp>
      <p:sp>
        <p:nvSpPr>
          <p:cNvPr id="507" name="Google Shape;324;g157d561e5ed_8_81"/>
          <p:cNvSpPr/>
          <p:nvPr/>
        </p:nvSpPr>
        <p:spPr>
          <a:xfrm>
            <a:off x="1448280" y="3205489"/>
            <a:ext cx="3269490" cy="3"/>
          </a:xfrm>
          <a:prstGeom prst="line">
            <a:avLst/>
          </a:prstGeom>
          <a:ln w="31750">
            <a:solidFill>
              <a:schemeClr val="accent1"/>
            </a:solidFill>
          </a:ln>
        </p:spPr>
        <p:txBody>
          <a:bodyPr lIns="0" tIns="0" rIns="0" bIns="0"/>
          <a:lstStyle/>
          <a:p>
            <a:pPr/>
          </a:p>
        </p:txBody>
      </p:sp>
      <p:sp>
        <p:nvSpPr>
          <p:cNvPr id="508"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콘텐츠 2개">
    <p:spTree>
      <p:nvGrpSpPr>
        <p:cNvPr id="1" name=""/>
        <p:cNvGrpSpPr/>
        <p:nvPr/>
      </p:nvGrpSpPr>
      <p:grpSpPr>
        <a:xfrm>
          <a:off x="0" y="0"/>
          <a:ext cx="0" cy="0"/>
          <a:chOff x="0" y="0"/>
          <a:chExt cx="0" cy="0"/>
        </a:xfrm>
      </p:grpSpPr>
      <p:sp>
        <p:nvSpPr>
          <p:cNvPr id="49" name="Google Shape;37;p24"/>
          <p:cNvSpPr/>
          <p:nvPr/>
        </p:nvSpPr>
        <p:spPr>
          <a:xfrm>
            <a:off x="0" y="2019474"/>
            <a:ext cx="12192000" cy="4105944"/>
          </a:xfrm>
          <a:prstGeom prst="rect">
            <a:avLst/>
          </a:prstGeom>
          <a:gradFill>
            <a:gsLst>
              <a:gs pos="0">
                <a:srgbClr val="DFDBD5">
                  <a:alpha val="0"/>
                </a:srgbClr>
              </a:gs>
              <a:gs pos="100000">
                <a:srgbClr val="DFDBD5"/>
              </a:gs>
            </a:gsLst>
            <a:lin ang="5400000"/>
          </a:gradFill>
          <a:ln w="12700">
            <a:miter lim="400000"/>
          </a:ln>
        </p:spPr>
        <p:txBody>
          <a:bodyPr lIns="0" tIns="0" rIns="0" bIns="0"/>
          <a:lstStyle/>
          <a:p>
            <a:pPr>
              <a:defRPr sz="1800">
                <a:latin typeface="Gill Sans"/>
                <a:ea typeface="Gill Sans"/>
                <a:cs typeface="Gill Sans"/>
                <a:sym typeface="Gill Sans"/>
              </a:defRPr>
            </a:pPr>
          </a:p>
        </p:txBody>
      </p:sp>
      <p:pic>
        <p:nvPicPr>
          <p:cNvPr id="50" name="Google Shape;38;p24" descr="Google Shape;38;p24"/>
          <p:cNvPicPr>
            <a:picLocks noChangeAspect="1"/>
          </p:cNvPicPr>
          <p:nvPr/>
        </p:nvPicPr>
        <p:blipFill>
          <a:blip r:embed="rId2">
            <a:extLst/>
          </a:blip>
          <a:srcRect l="0" t="1538" r="0" b="0"/>
          <a:stretch>
            <a:fillRect/>
          </a:stretch>
        </p:blipFill>
        <p:spPr>
          <a:xfrm>
            <a:off x="0" y="6126479"/>
            <a:ext cx="12192000" cy="731526"/>
          </a:xfrm>
          <a:prstGeom prst="rect">
            <a:avLst/>
          </a:prstGeom>
          <a:ln w="12700">
            <a:miter lim="400000"/>
          </a:ln>
        </p:spPr>
      </p:pic>
      <p:sp>
        <p:nvSpPr>
          <p:cNvPr id="51" name="Google Shape;39;p24"/>
          <p:cNvSpPr/>
          <p:nvPr/>
        </p:nvSpPr>
        <p:spPr>
          <a:xfrm>
            <a:off x="-1" y="6128414"/>
            <a:ext cx="12192003" cy="1"/>
          </a:xfrm>
          <a:prstGeom prst="line">
            <a:avLst/>
          </a:prstGeom>
          <a:ln w="12700">
            <a:solidFill>
              <a:srgbClr val="000001">
                <a:alpha val="20000"/>
              </a:srgbClr>
            </a:solidFill>
          </a:ln>
        </p:spPr>
        <p:txBody>
          <a:bodyPr lIns="0" tIns="0" rIns="0" bIns="0"/>
          <a:lstStyle/>
          <a:p>
            <a:pPr/>
          </a:p>
        </p:txBody>
      </p:sp>
      <p:pic>
        <p:nvPicPr>
          <p:cNvPr id="52" name="Google Shape;40;p24" descr="Google Shape;40;p24"/>
          <p:cNvPicPr>
            <a:picLocks noChangeAspect="1"/>
          </p:cNvPicPr>
          <p:nvPr/>
        </p:nvPicPr>
        <p:blipFill>
          <a:blip r:embed="rId3">
            <a:extLst/>
          </a:blip>
          <a:srcRect l="49890" t="210" r="1087" b="60010"/>
          <a:stretch>
            <a:fillRect/>
          </a:stretch>
        </p:blipFill>
        <p:spPr>
          <a:xfrm>
            <a:off x="0" y="0"/>
            <a:ext cx="12192000" cy="6858001"/>
          </a:xfrm>
          <a:prstGeom prst="rect">
            <a:avLst/>
          </a:prstGeom>
          <a:ln w="12700">
            <a:miter lim="400000"/>
          </a:ln>
        </p:spPr>
      </p:pic>
      <p:sp>
        <p:nvSpPr>
          <p:cNvPr id="53" name="Google Shape;41;p24"/>
          <p:cNvSpPr/>
          <p:nvPr/>
        </p:nvSpPr>
        <p:spPr>
          <a:xfrm>
            <a:off x="10668000" y="399383"/>
            <a:ext cx="1524000" cy="635004"/>
          </a:xfrm>
          <a:prstGeom prst="rect">
            <a:avLst/>
          </a:prstGeom>
          <a:solidFill>
            <a:srgbClr val="E4B4B2"/>
          </a:solidFill>
          <a:ln w="12700">
            <a:miter lim="400000"/>
          </a:ln>
        </p:spPr>
        <p:txBody>
          <a:bodyPr lIns="0" tIns="0" rIns="0" bIns="0" anchor="ctr"/>
          <a:lstStyle/>
          <a:p>
            <a:pPr algn="ctr">
              <a:defRPr sz="1800">
                <a:solidFill>
                  <a:srgbClr val="FFFFFF"/>
                </a:solidFill>
                <a:latin typeface="Gill Sans"/>
                <a:ea typeface="Gill Sans"/>
                <a:cs typeface="Gill Sans"/>
                <a:sym typeface="Gill Sans"/>
              </a:defRPr>
            </a:pPr>
          </a:p>
        </p:txBody>
      </p:sp>
      <p:sp>
        <p:nvSpPr>
          <p:cNvPr id="54" name="Google Shape;42;p24"/>
          <p:cNvSpPr/>
          <p:nvPr/>
        </p:nvSpPr>
        <p:spPr>
          <a:xfrm>
            <a:off x="4178300" y="1034382"/>
            <a:ext cx="88900" cy="4789235"/>
          </a:xfrm>
          <a:prstGeom prst="rect">
            <a:avLst/>
          </a:prstGeom>
          <a:solidFill>
            <a:srgbClr val="323232"/>
          </a:solidFill>
          <a:ln w="12700">
            <a:miter lim="400000"/>
          </a:ln>
        </p:spPr>
        <p:txBody>
          <a:bodyPr lIns="0" tIns="0" rIns="0" bIns="0" anchor="ctr"/>
          <a:lstStyle/>
          <a:p>
            <a:pPr algn="ctr">
              <a:defRPr sz="1800">
                <a:solidFill>
                  <a:srgbClr val="FFFFFF"/>
                </a:solidFill>
                <a:latin typeface="Gill Sans"/>
                <a:ea typeface="Gill Sans"/>
                <a:cs typeface="Gill Sans"/>
                <a:sym typeface="Gill Sans"/>
              </a:defRPr>
            </a:pPr>
          </a:p>
        </p:txBody>
      </p:sp>
      <p:sp>
        <p:nvSpPr>
          <p:cNvPr id="55" name="슬라이드 번호"/>
          <p:cNvSpPr txBox="1"/>
          <p:nvPr>
            <p:ph type="sldNum" sz="quarter" idx="2"/>
          </p:nvPr>
        </p:nvSpPr>
        <p:spPr>
          <a:xfrm>
            <a:off x="8277900" y="6356350"/>
            <a:ext cx="459701" cy="4978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캡션 있는 그림">
    <p:spTree>
      <p:nvGrpSpPr>
        <p:cNvPr id="1" name=""/>
        <p:cNvGrpSpPr/>
        <p:nvPr/>
      </p:nvGrpSpPr>
      <p:grpSpPr>
        <a:xfrm>
          <a:off x="0" y="0"/>
          <a:ext cx="0" cy="0"/>
          <a:chOff x="0" y="0"/>
          <a:chExt cx="0" cy="0"/>
        </a:xfrm>
      </p:grpSpPr>
      <p:sp>
        <p:nvSpPr>
          <p:cNvPr id="515" name="Google Shape;327;g157d561e5ed_8_90"/>
          <p:cNvSpPr/>
          <p:nvPr/>
        </p:nvSpPr>
        <p:spPr>
          <a:xfrm>
            <a:off x="0" y="2019474"/>
            <a:ext cx="12192000" cy="4105944"/>
          </a:xfrm>
          <a:prstGeom prst="rect">
            <a:avLst/>
          </a:prstGeom>
          <a:gradFill>
            <a:gsLst>
              <a:gs pos="0">
                <a:srgbClr val="DFDBD5">
                  <a:alpha val="0"/>
                </a:srgbClr>
              </a:gs>
              <a:gs pos="100000">
                <a:srgbClr val="DFDBD5"/>
              </a:gs>
            </a:gsLst>
            <a:lin ang="5400000"/>
          </a:gradFill>
          <a:ln w="12700">
            <a:miter lim="400000"/>
          </a:ln>
        </p:spPr>
        <p:txBody>
          <a:bodyPr lIns="0" tIns="0" rIns="0" bIns="0"/>
          <a:lstStyle/>
          <a:p>
            <a:pPr>
              <a:defRPr sz="1800">
                <a:latin typeface="Gill Sans"/>
                <a:ea typeface="Gill Sans"/>
                <a:cs typeface="Gill Sans"/>
                <a:sym typeface="Gill Sans"/>
              </a:defRPr>
            </a:pPr>
          </a:p>
        </p:txBody>
      </p:sp>
      <p:pic>
        <p:nvPicPr>
          <p:cNvPr id="516" name="Google Shape;328;g157d561e5ed_8_90" descr="Google Shape;328;g157d561e5ed_8_90"/>
          <p:cNvPicPr>
            <a:picLocks noChangeAspect="1"/>
          </p:cNvPicPr>
          <p:nvPr/>
        </p:nvPicPr>
        <p:blipFill>
          <a:blip r:embed="rId2">
            <a:extLst/>
          </a:blip>
          <a:srcRect l="0" t="1538" r="0" b="0"/>
          <a:stretch>
            <a:fillRect/>
          </a:stretch>
        </p:blipFill>
        <p:spPr>
          <a:xfrm>
            <a:off x="0" y="6126480"/>
            <a:ext cx="12192000" cy="731525"/>
          </a:xfrm>
          <a:prstGeom prst="rect">
            <a:avLst/>
          </a:prstGeom>
          <a:ln w="12700">
            <a:miter lim="400000"/>
          </a:ln>
        </p:spPr>
      </p:pic>
      <p:sp>
        <p:nvSpPr>
          <p:cNvPr id="517" name="Google Shape;329;g157d561e5ed_8_90"/>
          <p:cNvSpPr/>
          <p:nvPr/>
        </p:nvSpPr>
        <p:spPr>
          <a:xfrm>
            <a:off x="-1" y="6128413"/>
            <a:ext cx="12192001" cy="1"/>
          </a:xfrm>
          <a:prstGeom prst="line">
            <a:avLst/>
          </a:prstGeom>
          <a:ln w="12700">
            <a:solidFill>
              <a:srgbClr val="000001">
                <a:alpha val="20000"/>
              </a:srgbClr>
            </a:solidFill>
          </a:ln>
        </p:spPr>
        <p:txBody>
          <a:bodyPr lIns="0" tIns="0" rIns="0" bIns="0"/>
          <a:lstStyle/>
          <a:p>
            <a:pPr/>
          </a:p>
        </p:txBody>
      </p:sp>
      <p:grpSp>
        <p:nvGrpSpPr>
          <p:cNvPr id="520" name="Google Shape;330;g157d561e5ed_8_90"/>
          <p:cNvGrpSpPr/>
          <p:nvPr/>
        </p:nvGrpSpPr>
        <p:grpSpPr>
          <a:xfrm>
            <a:off x="7477384" y="482169"/>
            <a:ext cx="4074538" cy="5149103"/>
            <a:chOff x="0" y="0"/>
            <a:chExt cx="4074536" cy="5149101"/>
          </a:xfrm>
        </p:grpSpPr>
        <p:sp>
          <p:nvSpPr>
            <p:cNvPr id="518" name="Google Shape;331;g157d561e5ed_8_90"/>
            <p:cNvSpPr/>
            <p:nvPr/>
          </p:nvSpPr>
          <p:spPr>
            <a:xfrm>
              <a:off x="0" y="0"/>
              <a:ext cx="4074537" cy="5149102"/>
            </a:xfrm>
            <a:prstGeom prst="rect">
              <a:avLst/>
            </a:prstGeom>
            <a:gradFill flip="none" rotWithShape="1">
              <a:gsLst>
                <a:gs pos="0">
                  <a:srgbClr val="000001"/>
                </a:gs>
                <a:gs pos="100000">
                  <a:srgbClr val="191919"/>
                </a:gs>
              </a:gsLst>
              <a:lin ang="5400000" scaled="0"/>
            </a:gradFill>
            <a:ln w="12700" cap="flat">
              <a:noFill/>
              <a:miter lim="400000"/>
            </a:ln>
            <a:effectLst>
              <a:outerShdw sx="100000" sy="100000" kx="0" ky="0" algn="b" rotWithShape="0" blurRad="127000" dist="228600" dir="4740000">
                <a:srgbClr val="000000">
                  <a:alpha val="33725"/>
                </a:srgbClr>
              </a:outerShdw>
            </a:effectLst>
          </p:spPr>
          <p:txBody>
            <a:bodyPr wrap="square" lIns="0" tIns="0" rIns="0" bIns="0" numCol="1" anchor="t">
              <a:noAutofit/>
            </a:bodyPr>
            <a:lstStyle/>
            <a:p>
              <a:pPr>
                <a:defRPr sz="1800">
                  <a:latin typeface="Gill Sans"/>
                  <a:ea typeface="Gill Sans"/>
                  <a:cs typeface="Gill Sans"/>
                  <a:sym typeface="Gill Sans"/>
                </a:defRPr>
              </a:pPr>
            </a:p>
          </p:txBody>
        </p:sp>
        <p:sp>
          <p:nvSpPr>
            <p:cNvPr id="519" name="Google Shape;332;g157d561e5ed_8_90"/>
            <p:cNvSpPr/>
            <p:nvPr/>
          </p:nvSpPr>
          <p:spPr>
            <a:xfrm>
              <a:off x="313060" y="330336"/>
              <a:ext cx="3450292" cy="4466453"/>
            </a:xfrm>
            <a:prstGeom prst="rect">
              <a:avLst/>
            </a:prstGeom>
            <a:gradFill flip="none" rotWithShape="1">
              <a:gsLst>
                <a:gs pos="0">
                  <a:srgbClr val="DADADA"/>
                </a:gs>
                <a:gs pos="100000">
                  <a:srgbClr val="FFFFFE"/>
                </a:gs>
              </a:gsLst>
              <a:lin ang="16200000" scaled="0"/>
            </a:gradFill>
            <a:ln w="50800" cap="flat">
              <a:solidFill>
                <a:srgbClr val="191919"/>
              </a:solidFill>
              <a:prstDash val="solid"/>
              <a:miter lim="800000"/>
            </a:ln>
            <a:effectLst/>
          </p:spPr>
          <p:txBody>
            <a:bodyPr wrap="square" lIns="0" tIns="0" rIns="0" bIns="0" numCol="1" anchor="t">
              <a:noAutofit/>
            </a:bodyPr>
            <a:lstStyle/>
            <a:p>
              <a:pPr>
                <a:defRPr sz="1800">
                  <a:latin typeface="Gill Sans"/>
                  <a:ea typeface="Gill Sans"/>
                  <a:cs typeface="Gill Sans"/>
                  <a:sym typeface="Gill Sans"/>
                </a:defRPr>
              </a:pPr>
            </a:p>
          </p:txBody>
        </p:sp>
      </p:grpSp>
      <p:sp>
        <p:nvSpPr>
          <p:cNvPr id="521" name="제목 텍스트"/>
          <p:cNvSpPr txBox="1"/>
          <p:nvPr>
            <p:ph type="title"/>
          </p:nvPr>
        </p:nvSpPr>
        <p:spPr>
          <a:xfrm>
            <a:off x="1451205" y="1129513"/>
            <a:ext cx="5532330" cy="1830586"/>
          </a:xfrm>
          <a:prstGeom prst="rect">
            <a:avLst/>
          </a:prstGeom>
        </p:spPr>
        <p:txBody>
          <a:bodyPr anchor="b"/>
          <a:lstStyle/>
          <a:p>
            <a:pPr/>
            <a:r>
              <a:t>제목 텍스트</a:t>
            </a:r>
          </a:p>
        </p:txBody>
      </p:sp>
      <p:sp>
        <p:nvSpPr>
          <p:cNvPr id="522" name="Google Shape;334;g157d561e5ed_8_90"/>
          <p:cNvSpPr/>
          <p:nvPr>
            <p:ph type="pic" sz="quarter" idx="21"/>
          </p:nvPr>
        </p:nvSpPr>
        <p:spPr>
          <a:xfrm>
            <a:off x="8124389" y="1122542"/>
            <a:ext cx="2791173" cy="3866329"/>
          </a:xfrm>
          <a:prstGeom prst="rect">
            <a:avLst/>
          </a:prstGeom>
        </p:spPr>
        <p:txBody>
          <a:bodyPr lIns="91439" tIns="45719" rIns="91439" bIns="45719">
            <a:noAutofit/>
          </a:bodyPr>
          <a:lstStyle/>
          <a:p>
            <a:pPr/>
          </a:p>
        </p:txBody>
      </p:sp>
      <p:sp>
        <p:nvSpPr>
          <p:cNvPr id="523" name="본문 첫 번째 줄…"/>
          <p:cNvSpPr txBox="1"/>
          <p:nvPr>
            <p:ph type="body" sz="quarter" idx="1"/>
          </p:nvPr>
        </p:nvSpPr>
        <p:spPr>
          <a:xfrm>
            <a:off x="1450329" y="3145992"/>
            <a:ext cx="5524404" cy="2003744"/>
          </a:xfrm>
          <a:prstGeom prst="rect">
            <a:avLst/>
          </a:prstGeom>
        </p:spPr>
        <p:txBody>
          <a:bodyPr/>
          <a:lstStyle>
            <a:lvl1pPr marL="228600" indent="0">
              <a:buClrTx/>
              <a:buSzTx/>
              <a:buFontTx/>
              <a:buNone/>
              <a:defRPr sz="1800">
                <a:latin typeface="+mn-lt"/>
                <a:ea typeface="+mn-ea"/>
                <a:cs typeface="+mn-cs"/>
                <a:sym typeface="Arial"/>
              </a:defRPr>
            </a:lvl1pPr>
            <a:lvl2pPr marL="228600" indent="457200">
              <a:buClrTx/>
              <a:buSzTx/>
              <a:buFontTx/>
              <a:buNone/>
              <a:defRPr sz="1800">
                <a:latin typeface="+mn-lt"/>
                <a:ea typeface="+mn-ea"/>
                <a:cs typeface="+mn-cs"/>
                <a:sym typeface="Arial"/>
              </a:defRPr>
            </a:lvl2pPr>
            <a:lvl3pPr marL="228600" indent="914400">
              <a:buClrTx/>
              <a:buSzTx/>
              <a:buFontTx/>
              <a:buNone/>
              <a:defRPr sz="1800">
                <a:latin typeface="+mn-lt"/>
                <a:ea typeface="+mn-ea"/>
                <a:cs typeface="+mn-cs"/>
                <a:sym typeface="Arial"/>
              </a:defRPr>
            </a:lvl3pPr>
            <a:lvl4pPr marL="228600" indent="1371600">
              <a:buClrTx/>
              <a:buSzTx/>
              <a:buFontTx/>
              <a:buNone/>
              <a:defRPr sz="1800">
                <a:latin typeface="+mn-lt"/>
                <a:ea typeface="+mn-ea"/>
                <a:cs typeface="+mn-cs"/>
                <a:sym typeface="Arial"/>
              </a:defRPr>
            </a:lvl4pPr>
            <a:lvl5pPr marL="228600" indent="1828800">
              <a:buClrTx/>
              <a:buSzTx/>
              <a:buFontTx/>
              <a:buNone/>
              <a:defRPr sz="1800">
                <a:latin typeface="+mn-lt"/>
                <a:ea typeface="+mn-ea"/>
                <a:cs typeface="+mn-cs"/>
                <a:sym typeface="Arial"/>
              </a:defRPr>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524" name="Google Shape;336;g157d561e5ed_8_90"/>
          <p:cNvSpPr/>
          <p:nvPr/>
        </p:nvSpPr>
        <p:spPr>
          <a:xfrm>
            <a:off x="1447382" y="3143605"/>
            <a:ext cx="5527351" cy="1"/>
          </a:xfrm>
          <a:prstGeom prst="line">
            <a:avLst/>
          </a:prstGeom>
          <a:ln w="31750">
            <a:solidFill>
              <a:schemeClr val="accent1"/>
            </a:solidFill>
          </a:ln>
        </p:spPr>
        <p:txBody>
          <a:bodyPr lIns="0" tIns="0" rIns="0" bIns="0"/>
          <a:lstStyle/>
          <a:p>
            <a:pPr/>
          </a:p>
        </p:txBody>
      </p:sp>
      <p:sp>
        <p:nvSpPr>
          <p:cNvPr id="525"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비교">
    <p:spTree>
      <p:nvGrpSpPr>
        <p:cNvPr id="1" name=""/>
        <p:cNvGrpSpPr/>
        <p:nvPr/>
      </p:nvGrpSpPr>
      <p:grpSpPr>
        <a:xfrm>
          <a:off x="0" y="0"/>
          <a:ext cx="0" cy="0"/>
          <a:chOff x="0" y="0"/>
          <a:chExt cx="0" cy="0"/>
        </a:xfrm>
      </p:grpSpPr>
      <p:sp>
        <p:nvSpPr>
          <p:cNvPr id="532" name="Google Shape;339;g157d561e5ed_8_102"/>
          <p:cNvSpPr/>
          <p:nvPr/>
        </p:nvSpPr>
        <p:spPr>
          <a:xfrm>
            <a:off x="0" y="2019474"/>
            <a:ext cx="12192000" cy="4105944"/>
          </a:xfrm>
          <a:prstGeom prst="rect">
            <a:avLst/>
          </a:prstGeom>
          <a:gradFill>
            <a:gsLst>
              <a:gs pos="0">
                <a:srgbClr val="DFDBD5">
                  <a:alpha val="0"/>
                </a:srgbClr>
              </a:gs>
              <a:gs pos="100000">
                <a:srgbClr val="DFDBD5"/>
              </a:gs>
            </a:gsLst>
            <a:lin ang="5400000"/>
          </a:gradFill>
          <a:ln w="12700">
            <a:miter lim="400000"/>
          </a:ln>
        </p:spPr>
        <p:txBody>
          <a:bodyPr lIns="0" tIns="0" rIns="0" bIns="0"/>
          <a:lstStyle/>
          <a:p>
            <a:pPr>
              <a:defRPr sz="1800">
                <a:latin typeface="Gill Sans"/>
                <a:ea typeface="Gill Sans"/>
                <a:cs typeface="Gill Sans"/>
                <a:sym typeface="Gill Sans"/>
              </a:defRPr>
            </a:pPr>
          </a:p>
        </p:txBody>
      </p:sp>
      <p:pic>
        <p:nvPicPr>
          <p:cNvPr id="533" name="Google Shape;340;g157d561e5ed_8_102" descr="Google Shape;340;g157d561e5ed_8_102"/>
          <p:cNvPicPr>
            <a:picLocks noChangeAspect="1"/>
          </p:cNvPicPr>
          <p:nvPr/>
        </p:nvPicPr>
        <p:blipFill>
          <a:blip r:embed="rId2">
            <a:extLst/>
          </a:blip>
          <a:srcRect l="0" t="1538" r="0" b="0"/>
          <a:stretch>
            <a:fillRect/>
          </a:stretch>
        </p:blipFill>
        <p:spPr>
          <a:xfrm>
            <a:off x="0" y="6126480"/>
            <a:ext cx="12192000" cy="731525"/>
          </a:xfrm>
          <a:prstGeom prst="rect">
            <a:avLst/>
          </a:prstGeom>
          <a:ln w="12700">
            <a:miter lim="400000"/>
          </a:ln>
        </p:spPr>
      </p:pic>
      <p:sp>
        <p:nvSpPr>
          <p:cNvPr id="534" name="Google Shape;341;g157d561e5ed_8_102"/>
          <p:cNvSpPr/>
          <p:nvPr/>
        </p:nvSpPr>
        <p:spPr>
          <a:xfrm>
            <a:off x="-1" y="6128413"/>
            <a:ext cx="12192001" cy="1"/>
          </a:xfrm>
          <a:prstGeom prst="line">
            <a:avLst/>
          </a:prstGeom>
          <a:ln w="12700">
            <a:solidFill>
              <a:srgbClr val="000001">
                <a:alpha val="20000"/>
              </a:srgbClr>
            </a:solidFill>
          </a:ln>
        </p:spPr>
        <p:txBody>
          <a:bodyPr lIns="0" tIns="0" rIns="0" bIns="0"/>
          <a:lstStyle/>
          <a:p>
            <a:pPr/>
          </a:p>
        </p:txBody>
      </p:sp>
      <p:pic>
        <p:nvPicPr>
          <p:cNvPr id="535" name="Google Shape;342;g157d561e5ed_8_102" descr="Google Shape;342;g157d561e5ed_8_102"/>
          <p:cNvPicPr>
            <a:picLocks noChangeAspect="1"/>
          </p:cNvPicPr>
          <p:nvPr/>
        </p:nvPicPr>
        <p:blipFill>
          <a:blip r:embed="rId3">
            <a:extLst/>
          </a:blip>
          <a:srcRect l="49891" t="210" r="1087" b="60010"/>
          <a:stretch>
            <a:fillRect/>
          </a:stretch>
        </p:blipFill>
        <p:spPr>
          <a:xfrm>
            <a:off x="0" y="0"/>
            <a:ext cx="12192000" cy="6858001"/>
          </a:xfrm>
          <a:prstGeom prst="rect">
            <a:avLst/>
          </a:prstGeom>
          <a:ln w="12700">
            <a:miter lim="400000"/>
          </a:ln>
        </p:spPr>
      </p:pic>
      <p:sp>
        <p:nvSpPr>
          <p:cNvPr id="536" name="Google Shape;343;g157d561e5ed_8_102"/>
          <p:cNvSpPr/>
          <p:nvPr/>
        </p:nvSpPr>
        <p:spPr>
          <a:xfrm>
            <a:off x="0" y="0"/>
            <a:ext cx="6642100" cy="6858000"/>
          </a:xfrm>
          <a:prstGeom prst="rect">
            <a:avLst/>
          </a:prstGeom>
          <a:solidFill>
            <a:srgbClr val="E2B5B3"/>
          </a:solidFill>
          <a:ln w="12700">
            <a:miter lim="400000"/>
          </a:ln>
        </p:spPr>
        <p:txBody>
          <a:bodyPr lIns="0" tIns="0" rIns="0" bIns="0" anchor="ctr"/>
          <a:lstStyle/>
          <a:p>
            <a:pPr algn="ctr">
              <a:defRPr sz="1800">
                <a:latin typeface="Gill Sans"/>
                <a:ea typeface="Gill Sans"/>
                <a:cs typeface="Gill Sans"/>
                <a:sym typeface="Gill Sans"/>
              </a:defRPr>
            </a:pPr>
          </a:p>
        </p:txBody>
      </p:sp>
      <p:sp>
        <p:nvSpPr>
          <p:cNvPr id="537" name="슬라이드 번호"/>
          <p:cNvSpPr txBox="1"/>
          <p:nvPr>
            <p:ph type="sldNum" sz="quarter" idx="2"/>
          </p:nvPr>
        </p:nvSpPr>
        <p:spPr>
          <a:xfrm>
            <a:off x="8277899" y="6356350"/>
            <a:ext cx="459701" cy="4978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sp>
        <p:nvSpPr>
          <p:cNvPr id="544" name="Google Shape;354;g157d561e5ed_13_8"/>
          <p:cNvSpPr/>
          <p:nvPr/>
        </p:nvSpPr>
        <p:spPr>
          <a:xfrm>
            <a:off x="0" y="2019474"/>
            <a:ext cx="12192000" cy="4105944"/>
          </a:xfrm>
          <a:prstGeom prst="rect">
            <a:avLst/>
          </a:prstGeom>
          <a:gradFill>
            <a:gsLst>
              <a:gs pos="0">
                <a:srgbClr val="DFDBD5">
                  <a:alpha val="0"/>
                </a:srgbClr>
              </a:gs>
              <a:gs pos="100000">
                <a:srgbClr val="DFDBD5"/>
              </a:gs>
            </a:gsLst>
            <a:lin ang="5400000"/>
          </a:gradFill>
          <a:ln w="12700">
            <a:miter lim="400000"/>
          </a:ln>
        </p:spPr>
        <p:txBody>
          <a:bodyPr lIns="0" tIns="0" rIns="0" bIns="0"/>
          <a:lstStyle/>
          <a:p>
            <a:pPr>
              <a:defRPr sz="1800">
                <a:latin typeface="Gill Sans"/>
                <a:ea typeface="Gill Sans"/>
                <a:cs typeface="Gill Sans"/>
                <a:sym typeface="Gill Sans"/>
              </a:defRPr>
            </a:pPr>
          </a:p>
        </p:txBody>
      </p:sp>
      <p:pic>
        <p:nvPicPr>
          <p:cNvPr id="545" name="Google Shape;355;g157d561e5ed_13_8" descr="Google Shape;355;g157d561e5ed_13_8"/>
          <p:cNvPicPr>
            <a:picLocks noChangeAspect="1"/>
          </p:cNvPicPr>
          <p:nvPr/>
        </p:nvPicPr>
        <p:blipFill>
          <a:blip r:embed="rId2">
            <a:extLst/>
          </a:blip>
          <a:srcRect l="0" t="1538" r="0" b="0"/>
          <a:stretch>
            <a:fillRect/>
          </a:stretch>
        </p:blipFill>
        <p:spPr>
          <a:xfrm>
            <a:off x="0" y="6126479"/>
            <a:ext cx="12192000" cy="731526"/>
          </a:xfrm>
          <a:prstGeom prst="rect">
            <a:avLst/>
          </a:prstGeom>
          <a:ln w="12700">
            <a:miter lim="400000"/>
          </a:ln>
        </p:spPr>
      </p:pic>
      <p:sp>
        <p:nvSpPr>
          <p:cNvPr id="546" name="Google Shape;356;g157d561e5ed_13_8"/>
          <p:cNvSpPr/>
          <p:nvPr/>
        </p:nvSpPr>
        <p:spPr>
          <a:xfrm>
            <a:off x="-1" y="6128414"/>
            <a:ext cx="12192003" cy="1"/>
          </a:xfrm>
          <a:prstGeom prst="line">
            <a:avLst/>
          </a:prstGeom>
          <a:ln w="12700">
            <a:solidFill>
              <a:srgbClr val="000001">
                <a:alpha val="20000"/>
              </a:srgbClr>
            </a:solidFill>
          </a:ln>
        </p:spPr>
        <p:txBody>
          <a:bodyPr lIns="0" tIns="0" rIns="0" bIns="0"/>
          <a:lstStyle/>
          <a:p>
            <a:pPr/>
          </a:p>
        </p:txBody>
      </p:sp>
      <p:pic>
        <p:nvPicPr>
          <p:cNvPr id="547" name="Google Shape;357;g157d561e5ed_13_8" descr="Google Shape;357;g157d561e5ed_13_8"/>
          <p:cNvPicPr>
            <a:picLocks noChangeAspect="1"/>
          </p:cNvPicPr>
          <p:nvPr/>
        </p:nvPicPr>
        <p:blipFill>
          <a:blip r:embed="rId3">
            <a:extLst/>
          </a:blip>
          <a:srcRect l="49891" t="210" r="1087" b="60010"/>
          <a:stretch>
            <a:fillRect/>
          </a:stretch>
        </p:blipFill>
        <p:spPr>
          <a:xfrm>
            <a:off x="0" y="0"/>
            <a:ext cx="12192000" cy="6858001"/>
          </a:xfrm>
          <a:prstGeom prst="rect">
            <a:avLst/>
          </a:prstGeom>
          <a:ln w="12700">
            <a:miter lim="400000"/>
          </a:ln>
        </p:spPr>
      </p:pic>
      <p:sp>
        <p:nvSpPr>
          <p:cNvPr id="548" name="Google Shape;358;g157d561e5ed_13_8"/>
          <p:cNvSpPr/>
          <p:nvPr/>
        </p:nvSpPr>
        <p:spPr>
          <a:xfrm>
            <a:off x="6318772" y="0"/>
            <a:ext cx="3083862" cy="6858000"/>
          </a:xfrm>
          <a:prstGeom prst="rect">
            <a:avLst/>
          </a:prstGeom>
          <a:solidFill>
            <a:srgbClr val="E2B5B3"/>
          </a:solidFill>
          <a:ln w="12700">
            <a:miter lim="400000"/>
          </a:ln>
        </p:spPr>
        <p:txBody>
          <a:bodyPr lIns="0" tIns="0" rIns="0" bIns="0" anchor="ctr"/>
          <a:lstStyle/>
          <a:p>
            <a:pPr algn="ctr">
              <a:defRPr sz="1800">
                <a:latin typeface="Gill Sans"/>
                <a:ea typeface="Gill Sans"/>
                <a:cs typeface="Gill Sans"/>
                <a:sym typeface="Gill Sans"/>
              </a:defRPr>
            </a:pPr>
          </a:p>
        </p:txBody>
      </p:sp>
      <p:sp>
        <p:nvSpPr>
          <p:cNvPr id="549"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p:spTree>
      <p:nvGrpSpPr>
        <p:cNvPr id="1" name=""/>
        <p:cNvGrpSpPr/>
        <p:nvPr/>
      </p:nvGrpSpPr>
      <p:grpSpPr>
        <a:xfrm>
          <a:off x="0" y="0"/>
          <a:ext cx="0" cy="0"/>
          <a:chOff x="0" y="0"/>
          <a:chExt cx="0" cy="0"/>
        </a:xfrm>
      </p:grpSpPr>
      <p:sp>
        <p:nvSpPr>
          <p:cNvPr id="556" name="Google Shape;361;g157d561e5ed_13_15"/>
          <p:cNvSpPr/>
          <p:nvPr/>
        </p:nvSpPr>
        <p:spPr>
          <a:xfrm>
            <a:off x="0" y="2019474"/>
            <a:ext cx="12192000" cy="4105944"/>
          </a:xfrm>
          <a:prstGeom prst="rect">
            <a:avLst/>
          </a:prstGeom>
          <a:gradFill>
            <a:gsLst>
              <a:gs pos="0">
                <a:srgbClr val="DFDBD5">
                  <a:alpha val="0"/>
                </a:srgbClr>
              </a:gs>
              <a:gs pos="100000">
                <a:srgbClr val="DFDBD5"/>
              </a:gs>
            </a:gsLst>
            <a:lin ang="5400000"/>
          </a:gradFill>
          <a:ln w="12700">
            <a:miter lim="400000"/>
          </a:ln>
        </p:spPr>
        <p:txBody>
          <a:bodyPr lIns="0" tIns="0" rIns="0" bIns="0"/>
          <a:lstStyle/>
          <a:p>
            <a:pPr>
              <a:defRPr sz="1800">
                <a:latin typeface="Gill Sans"/>
                <a:ea typeface="Gill Sans"/>
                <a:cs typeface="Gill Sans"/>
                <a:sym typeface="Gill Sans"/>
              </a:defRPr>
            </a:pPr>
          </a:p>
        </p:txBody>
      </p:sp>
      <p:pic>
        <p:nvPicPr>
          <p:cNvPr id="557" name="Google Shape;362;g157d561e5ed_13_15" descr="Google Shape;362;g157d561e5ed_13_15"/>
          <p:cNvPicPr>
            <a:picLocks noChangeAspect="1"/>
          </p:cNvPicPr>
          <p:nvPr/>
        </p:nvPicPr>
        <p:blipFill>
          <a:blip r:embed="rId2">
            <a:extLst/>
          </a:blip>
          <a:srcRect l="0" t="1538" r="0" b="0"/>
          <a:stretch>
            <a:fillRect/>
          </a:stretch>
        </p:blipFill>
        <p:spPr>
          <a:xfrm>
            <a:off x="0" y="6126479"/>
            <a:ext cx="12192000" cy="731526"/>
          </a:xfrm>
          <a:prstGeom prst="rect">
            <a:avLst/>
          </a:prstGeom>
          <a:ln w="12700">
            <a:miter lim="400000"/>
          </a:ln>
        </p:spPr>
      </p:pic>
      <p:sp>
        <p:nvSpPr>
          <p:cNvPr id="558" name="Google Shape;363;g157d561e5ed_13_15"/>
          <p:cNvSpPr/>
          <p:nvPr/>
        </p:nvSpPr>
        <p:spPr>
          <a:xfrm>
            <a:off x="-1" y="6128414"/>
            <a:ext cx="12192003" cy="1"/>
          </a:xfrm>
          <a:prstGeom prst="line">
            <a:avLst/>
          </a:prstGeom>
          <a:ln w="12700">
            <a:solidFill>
              <a:srgbClr val="000001">
                <a:alpha val="20000"/>
              </a:srgbClr>
            </a:solidFill>
          </a:ln>
        </p:spPr>
        <p:txBody>
          <a:bodyPr lIns="0" tIns="0" rIns="0" bIns="0"/>
          <a:lstStyle/>
          <a:p>
            <a:pPr/>
          </a:p>
        </p:txBody>
      </p:sp>
      <p:sp>
        <p:nvSpPr>
          <p:cNvPr id="559" name="제목 텍스트"/>
          <p:cNvSpPr txBox="1"/>
          <p:nvPr>
            <p:ph type="title"/>
          </p:nvPr>
        </p:nvSpPr>
        <p:spPr>
          <a:xfrm>
            <a:off x="2417778" y="802297"/>
            <a:ext cx="8637076" cy="2541434"/>
          </a:xfrm>
          <a:prstGeom prst="rect">
            <a:avLst/>
          </a:prstGeom>
        </p:spPr>
        <p:txBody>
          <a:bodyPr lIns="0" tIns="0" rIns="0" bIns="0" anchor="b"/>
          <a:lstStyle>
            <a:lvl1pPr>
              <a:defRPr sz="6600"/>
            </a:lvl1pPr>
          </a:lstStyle>
          <a:p>
            <a:pPr/>
            <a:r>
              <a:t>제목 텍스트</a:t>
            </a:r>
          </a:p>
        </p:txBody>
      </p:sp>
      <p:sp>
        <p:nvSpPr>
          <p:cNvPr id="560" name="본문 첫 번째 줄…"/>
          <p:cNvSpPr txBox="1"/>
          <p:nvPr>
            <p:ph type="body" sz="quarter" idx="1"/>
          </p:nvPr>
        </p:nvSpPr>
        <p:spPr>
          <a:xfrm>
            <a:off x="2417778" y="3531203"/>
            <a:ext cx="8637075" cy="977624"/>
          </a:xfrm>
          <a:prstGeom prst="rect">
            <a:avLst/>
          </a:prstGeom>
        </p:spPr>
        <p:txBody>
          <a:bodyPr lIns="91424" tIns="91424" rIns="91424" bIns="91424"/>
          <a:lstStyle>
            <a:lvl1pPr marL="228600" indent="0">
              <a:buClrTx/>
              <a:buSzTx/>
              <a:buFontTx/>
              <a:buNone/>
              <a:defRPr sz="1800"/>
            </a:lvl1pPr>
            <a:lvl2pPr marL="228600" indent="457200">
              <a:buClrTx/>
              <a:buSzTx/>
              <a:buFontTx/>
              <a:buNone/>
              <a:defRPr sz="1800"/>
            </a:lvl2pPr>
            <a:lvl3pPr marL="228600" indent="914400">
              <a:buClrTx/>
              <a:buSzTx/>
              <a:buFontTx/>
              <a:buNone/>
              <a:defRPr sz="1800"/>
            </a:lvl3pPr>
            <a:lvl4pPr marL="228600" indent="1371600">
              <a:buClrTx/>
              <a:buSzTx/>
              <a:buFontTx/>
              <a:buNone/>
              <a:defRPr sz="1800"/>
            </a:lvl4pPr>
            <a:lvl5pPr marL="228600" indent="1828800">
              <a:buClrTx/>
              <a:buSzTx/>
              <a:buFontTx/>
              <a:buNone/>
              <a:defRPr sz="18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561" name="Google Shape;366;g157d561e5ed_13_15"/>
          <p:cNvSpPr/>
          <p:nvPr/>
        </p:nvSpPr>
        <p:spPr>
          <a:xfrm>
            <a:off x="2417778" y="3528541"/>
            <a:ext cx="8637076" cy="1"/>
          </a:xfrm>
          <a:prstGeom prst="line">
            <a:avLst/>
          </a:prstGeom>
          <a:ln w="31750">
            <a:solidFill>
              <a:schemeClr val="accent1"/>
            </a:solidFill>
          </a:ln>
        </p:spPr>
        <p:txBody>
          <a:bodyPr lIns="0" tIns="0" rIns="0" bIns="0"/>
          <a:lstStyle/>
          <a:p>
            <a:pPr/>
          </a:p>
        </p:txBody>
      </p:sp>
      <p:sp>
        <p:nvSpPr>
          <p:cNvPr id="562" name="슬라이드 번호"/>
          <p:cNvSpPr txBox="1"/>
          <p:nvPr>
            <p:ph type="sldNum" sz="quarter" idx="2"/>
          </p:nvPr>
        </p:nvSpPr>
        <p:spPr>
          <a:xfrm>
            <a:off x="1788982" y="798972"/>
            <a:ext cx="459701" cy="4978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제목 및 내용">
    <p:spTree>
      <p:nvGrpSpPr>
        <p:cNvPr id="1" name=""/>
        <p:cNvGrpSpPr/>
        <p:nvPr/>
      </p:nvGrpSpPr>
      <p:grpSpPr>
        <a:xfrm>
          <a:off x="0" y="0"/>
          <a:ext cx="0" cy="0"/>
          <a:chOff x="0" y="0"/>
          <a:chExt cx="0" cy="0"/>
        </a:xfrm>
      </p:grpSpPr>
      <p:sp>
        <p:nvSpPr>
          <p:cNvPr id="569" name="Google Shape;369;g157d561e5ed_13_23"/>
          <p:cNvSpPr/>
          <p:nvPr/>
        </p:nvSpPr>
        <p:spPr>
          <a:xfrm>
            <a:off x="0" y="2019474"/>
            <a:ext cx="12192000" cy="4105944"/>
          </a:xfrm>
          <a:prstGeom prst="rect">
            <a:avLst/>
          </a:prstGeom>
          <a:gradFill>
            <a:gsLst>
              <a:gs pos="0">
                <a:srgbClr val="DFDBD5">
                  <a:alpha val="0"/>
                </a:srgbClr>
              </a:gs>
              <a:gs pos="100000">
                <a:srgbClr val="DFDBD5"/>
              </a:gs>
            </a:gsLst>
            <a:lin ang="5400000"/>
          </a:gradFill>
          <a:ln w="12700">
            <a:miter lim="400000"/>
          </a:ln>
        </p:spPr>
        <p:txBody>
          <a:bodyPr lIns="0" tIns="0" rIns="0" bIns="0"/>
          <a:lstStyle/>
          <a:p>
            <a:pPr>
              <a:defRPr sz="1800">
                <a:latin typeface="Gill Sans"/>
                <a:ea typeface="Gill Sans"/>
                <a:cs typeface="Gill Sans"/>
                <a:sym typeface="Gill Sans"/>
              </a:defRPr>
            </a:pPr>
          </a:p>
        </p:txBody>
      </p:sp>
      <p:pic>
        <p:nvPicPr>
          <p:cNvPr id="570" name="Google Shape;370;g157d561e5ed_13_23" descr="Google Shape;370;g157d561e5ed_13_23"/>
          <p:cNvPicPr>
            <a:picLocks noChangeAspect="1"/>
          </p:cNvPicPr>
          <p:nvPr/>
        </p:nvPicPr>
        <p:blipFill>
          <a:blip r:embed="rId2">
            <a:extLst/>
          </a:blip>
          <a:srcRect l="0" t="1538" r="0" b="0"/>
          <a:stretch>
            <a:fillRect/>
          </a:stretch>
        </p:blipFill>
        <p:spPr>
          <a:xfrm>
            <a:off x="0" y="6126479"/>
            <a:ext cx="12192000" cy="731526"/>
          </a:xfrm>
          <a:prstGeom prst="rect">
            <a:avLst/>
          </a:prstGeom>
          <a:ln w="12700">
            <a:miter lim="400000"/>
          </a:ln>
        </p:spPr>
      </p:pic>
      <p:sp>
        <p:nvSpPr>
          <p:cNvPr id="571" name="Google Shape;371;g157d561e5ed_13_23"/>
          <p:cNvSpPr/>
          <p:nvPr/>
        </p:nvSpPr>
        <p:spPr>
          <a:xfrm>
            <a:off x="-1" y="6128414"/>
            <a:ext cx="12192003" cy="1"/>
          </a:xfrm>
          <a:prstGeom prst="line">
            <a:avLst/>
          </a:prstGeom>
          <a:ln w="12700">
            <a:solidFill>
              <a:srgbClr val="000001">
                <a:alpha val="20000"/>
              </a:srgbClr>
            </a:solidFill>
          </a:ln>
        </p:spPr>
        <p:txBody>
          <a:bodyPr lIns="0" tIns="0" rIns="0" bIns="0"/>
          <a:lstStyle/>
          <a:p>
            <a:pPr/>
          </a:p>
        </p:txBody>
      </p:sp>
      <p:sp>
        <p:nvSpPr>
          <p:cNvPr id="572" name="제목 텍스트"/>
          <p:cNvSpPr txBox="1"/>
          <p:nvPr>
            <p:ph type="title"/>
          </p:nvPr>
        </p:nvSpPr>
        <p:spPr>
          <a:xfrm>
            <a:off x="1451579" y="804519"/>
            <a:ext cx="9603276" cy="1049236"/>
          </a:xfrm>
          <a:prstGeom prst="rect">
            <a:avLst/>
          </a:prstGeom>
        </p:spPr>
        <p:txBody>
          <a:bodyPr/>
          <a:lstStyle/>
          <a:p>
            <a:pPr/>
            <a:r>
              <a:t>제목 텍스트</a:t>
            </a:r>
          </a:p>
        </p:txBody>
      </p:sp>
      <p:sp>
        <p:nvSpPr>
          <p:cNvPr id="573" name="본문 첫 번째 줄…"/>
          <p:cNvSpPr txBox="1"/>
          <p:nvPr>
            <p:ph type="body" sz="half" idx="1"/>
          </p:nvPr>
        </p:nvSpPr>
        <p:spPr>
          <a:xfrm>
            <a:off x="1451579" y="2015732"/>
            <a:ext cx="9603276" cy="3450615"/>
          </a:xfrm>
          <a:prstGeom prst="rect">
            <a:avLst/>
          </a:prstGeom>
        </p:spPr>
        <p:txBody>
          <a:bodyPr/>
          <a:lstStyle>
            <a:lvl1pPr indent="-342900"/>
            <a:lvl2pPr indent="-342900"/>
            <a:lvl3pPr indent="-342900"/>
            <a:lvl4pPr indent="-342900"/>
            <a:lvl5pPr indent="-342900"/>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574" name="Google Shape;374;g157d561e5ed_13_23"/>
          <p:cNvSpPr/>
          <p:nvPr/>
        </p:nvSpPr>
        <p:spPr>
          <a:xfrm>
            <a:off x="1453896" y="1847088"/>
            <a:ext cx="9607524" cy="1"/>
          </a:xfrm>
          <a:prstGeom prst="line">
            <a:avLst/>
          </a:prstGeom>
          <a:ln w="31750">
            <a:solidFill>
              <a:schemeClr val="accent1"/>
            </a:solidFill>
          </a:ln>
        </p:spPr>
        <p:txBody>
          <a:bodyPr lIns="0" tIns="0" rIns="0" bIns="0"/>
          <a:lstStyle/>
          <a:p>
            <a:pPr/>
          </a:p>
        </p:txBody>
      </p:sp>
      <p:sp>
        <p:nvSpPr>
          <p:cNvPr id="575"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구역 머리글">
    <p:spTree>
      <p:nvGrpSpPr>
        <p:cNvPr id="1" name=""/>
        <p:cNvGrpSpPr/>
        <p:nvPr/>
      </p:nvGrpSpPr>
      <p:grpSpPr>
        <a:xfrm>
          <a:off x="0" y="0"/>
          <a:ext cx="0" cy="0"/>
          <a:chOff x="0" y="0"/>
          <a:chExt cx="0" cy="0"/>
        </a:xfrm>
      </p:grpSpPr>
      <p:sp>
        <p:nvSpPr>
          <p:cNvPr id="582" name="Google Shape;377;g157d561e5ed_13_31"/>
          <p:cNvSpPr/>
          <p:nvPr/>
        </p:nvSpPr>
        <p:spPr>
          <a:xfrm>
            <a:off x="0" y="2019474"/>
            <a:ext cx="12192000" cy="4105944"/>
          </a:xfrm>
          <a:prstGeom prst="rect">
            <a:avLst/>
          </a:prstGeom>
          <a:gradFill>
            <a:gsLst>
              <a:gs pos="0">
                <a:srgbClr val="DFDBD5">
                  <a:alpha val="0"/>
                </a:srgbClr>
              </a:gs>
              <a:gs pos="100000">
                <a:srgbClr val="DFDBD5"/>
              </a:gs>
            </a:gsLst>
            <a:lin ang="5400000"/>
          </a:gradFill>
          <a:ln w="12700">
            <a:miter lim="400000"/>
          </a:ln>
        </p:spPr>
        <p:txBody>
          <a:bodyPr lIns="0" tIns="0" rIns="0" bIns="0"/>
          <a:lstStyle/>
          <a:p>
            <a:pPr>
              <a:defRPr sz="1800">
                <a:latin typeface="Gill Sans"/>
                <a:ea typeface="Gill Sans"/>
                <a:cs typeface="Gill Sans"/>
                <a:sym typeface="Gill Sans"/>
              </a:defRPr>
            </a:pPr>
          </a:p>
        </p:txBody>
      </p:sp>
      <p:pic>
        <p:nvPicPr>
          <p:cNvPr id="583" name="Google Shape;378;g157d561e5ed_13_31" descr="Google Shape;378;g157d561e5ed_13_31"/>
          <p:cNvPicPr>
            <a:picLocks noChangeAspect="1"/>
          </p:cNvPicPr>
          <p:nvPr/>
        </p:nvPicPr>
        <p:blipFill>
          <a:blip r:embed="rId2">
            <a:extLst/>
          </a:blip>
          <a:srcRect l="0" t="1538" r="0" b="0"/>
          <a:stretch>
            <a:fillRect/>
          </a:stretch>
        </p:blipFill>
        <p:spPr>
          <a:xfrm>
            <a:off x="0" y="6126479"/>
            <a:ext cx="12192000" cy="731526"/>
          </a:xfrm>
          <a:prstGeom prst="rect">
            <a:avLst/>
          </a:prstGeom>
          <a:ln w="12700">
            <a:miter lim="400000"/>
          </a:ln>
        </p:spPr>
      </p:pic>
      <p:sp>
        <p:nvSpPr>
          <p:cNvPr id="584" name="Google Shape;379;g157d561e5ed_13_31"/>
          <p:cNvSpPr/>
          <p:nvPr/>
        </p:nvSpPr>
        <p:spPr>
          <a:xfrm>
            <a:off x="-1" y="6128414"/>
            <a:ext cx="12192003" cy="1"/>
          </a:xfrm>
          <a:prstGeom prst="line">
            <a:avLst/>
          </a:prstGeom>
          <a:ln w="12700">
            <a:solidFill>
              <a:srgbClr val="000001">
                <a:alpha val="20000"/>
              </a:srgbClr>
            </a:solidFill>
          </a:ln>
        </p:spPr>
        <p:txBody>
          <a:bodyPr lIns="0" tIns="0" rIns="0" bIns="0"/>
          <a:lstStyle/>
          <a:p>
            <a:pPr/>
          </a:p>
        </p:txBody>
      </p:sp>
      <p:sp>
        <p:nvSpPr>
          <p:cNvPr id="585" name="제목 텍스트"/>
          <p:cNvSpPr txBox="1"/>
          <p:nvPr>
            <p:ph type="title"/>
          </p:nvPr>
        </p:nvSpPr>
        <p:spPr>
          <a:xfrm>
            <a:off x="1454239" y="1756130"/>
            <a:ext cx="8643154" cy="1887953"/>
          </a:xfrm>
          <a:prstGeom prst="rect">
            <a:avLst/>
          </a:prstGeom>
        </p:spPr>
        <p:txBody>
          <a:bodyPr anchor="b"/>
          <a:lstStyle>
            <a:lvl1pPr>
              <a:defRPr sz="3600">
                <a:latin typeface="+mn-lt"/>
                <a:ea typeface="+mn-ea"/>
                <a:cs typeface="+mn-cs"/>
                <a:sym typeface="Arial"/>
              </a:defRPr>
            </a:lvl1pPr>
          </a:lstStyle>
          <a:p>
            <a:pPr/>
            <a:r>
              <a:t>제목 텍스트</a:t>
            </a:r>
          </a:p>
        </p:txBody>
      </p:sp>
      <p:sp>
        <p:nvSpPr>
          <p:cNvPr id="586" name="본문 첫 번째 줄…"/>
          <p:cNvSpPr txBox="1"/>
          <p:nvPr>
            <p:ph type="body" sz="quarter" idx="1"/>
          </p:nvPr>
        </p:nvSpPr>
        <p:spPr>
          <a:xfrm>
            <a:off x="1454239" y="3806195"/>
            <a:ext cx="8630447" cy="1012932"/>
          </a:xfrm>
          <a:prstGeom prst="rect">
            <a:avLst/>
          </a:prstGeom>
        </p:spPr>
        <p:txBody>
          <a:bodyPr/>
          <a:lstStyle>
            <a:lvl1pPr marL="228600" indent="0">
              <a:buClrTx/>
              <a:buSzTx/>
              <a:buFontTx/>
              <a:buNone/>
              <a:defRPr sz="1800">
                <a:latin typeface="+mn-lt"/>
                <a:ea typeface="+mn-ea"/>
                <a:cs typeface="+mn-cs"/>
                <a:sym typeface="Arial"/>
              </a:defRPr>
            </a:lvl1pPr>
            <a:lvl2pPr marL="228600" indent="457200">
              <a:buClrTx/>
              <a:buSzTx/>
              <a:buFontTx/>
              <a:buNone/>
              <a:defRPr sz="1800">
                <a:latin typeface="+mn-lt"/>
                <a:ea typeface="+mn-ea"/>
                <a:cs typeface="+mn-cs"/>
                <a:sym typeface="Arial"/>
              </a:defRPr>
            </a:lvl2pPr>
            <a:lvl3pPr marL="228600" indent="914400">
              <a:buClrTx/>
              <a:buSzTx/>
              <a:buFontTx/>
              <a:buNone/>
              <a:defRPr sz="1800">
                <a:latin typeface="+mn-lt"/>
                <a:ea typeface="+mn-ea"/>
                <a:cs typeface="+mn-cs"/>
                <a:sym typeface="Arial"/>
              </a:defRPr>
            </a:lvl3pPr>
            <a:lvl4pPr marL="228600" indent="1371600">
              <a:buClrTx/>
              <a:buSzTx/>
              <a:buFontTx/>
              <a:buNone/>
              <a:defRPr sz="1800">
                <a:latin typeface="+mn-lt"/>
                <a:ea typeface="+mn-ea"/>
                <a:cs typeface="+mn-cs"/>
                <a:sym typeface="Arial"/>
              </a:defRPr>
            </a:lvl4pPr>
            <a:lvl5pPr marL="228600" indent="1828800">
              <a:buClrTx/>
              <a:buSzTx/>
              <a:buFontTx/>
              <a:buNone/>
              <a:defRPr sz="1800">
                <a:latin typeface="+mn-lt"/>
                <a:ea typeface="+mn-ea"/>
                <a:cs typeface="+mn-cs"/>
                <a:sym typeface="Arial"/>
              </a:defRPr>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587" name="Google Shape;382;g157d561e5ed_13_31"/>
          <p:cNvSpPr/>
          <p:nvPr/>
        </p:nvSpPr>
        <p:spPr>
          <a:xfrm>
            <a:off x="1454239" y="3804986"/>
            <a:ext cx="8630448" cy="1"/>
          </a:xfrm>
          <a:prstGeom prst="line">
            <a:avLst/>
          </a:prstGeom>
          <a:ln w="31750">
            <a:solidFill>
              <a:schemeClr val="accent1"/>
            </a:solidFill>
          </a:ln>
        </p:spPr>
        <p:txBody>
          <a:bodyPr lIns="0" tIns="0" rIns="0" bIns="0"/>
          <a:lstStyle/>
          <a:p>
            <a:pPr/>
          </a:p>
        </p:txBody>
      </p:sp>
      <p:sp>
        <p:nvSpPr>
          <p:cNvPr id="588"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콘텐츠 2개">
    <p:spTree>
      <p:nvGrpSpPr>
        <p:cNvPr id="1" name=""/>
        <p:cNvGrpSpPr/>
        <p:nvPr/>
      </p:nvGrpSpPr>
      <p:grpSpPr>
        <a:xfrm>
          <a:off x="0" y="0"/>
          <a:ext cx="0" cy="0"/>
          <a:chOff x="0" y="0"/>
          <a:chExt cx="0" cy="0"/>
        </a:xfrm>
      </p:grpSpPr>
      <p:sp>
        <p:nvSpPr>
          <p:cNvPr id="595" name="Google Shape;385;g157d561e5ed_13_39"/>
          <p:cNvSpPr/>
          <p:nvPr/>
        </p:nvSpPr>
        <p:spPr>
          <a:xfrm>
            <a:off x="0" y="2019474"/>
            <a:ext cx="12192000" cy="4105944"/>
          </a:xfrm>
          <a:prstGeom prst="rect">
            <a:avLst/>
          </a:prstGeom>
          <a:gradFill>
            <a:gsLst>
              <a:gs pos="0">
                <a:srgbClr val="DFDBD5">
                  <a:alpha val="0"/>
                </a:srgbClr>
              </a:gs>
              <a:gs pos="100000">
                <a:srgbClr val="DFDBD5"/>
              </a:gs>
            </a:gsLst>
            <a:lin ang="5400000"/>
          </a:gradFill>
          <a:ln w="12700">
            <a:miter lim="400000"/>
          </a:ln>
        </p:spPr>
        <p:txBody>
          <a:bodyPr lIns="0" tIns="0" rIns="0" bIns="0"/>
          <a:lstStyle/>
          <a:p>
            <a:pPr>
              <a:defRPr sz="1800">
                <a:latin typeface="Gill Sans"/>
                <a:ea typeface="Gill Sans"/>
                <a:cs typeface="Gill Sans"/>
                <a:sym typeface="Gill Sans"/>
              </a:defRPr>
            </a:pPr>
          </a:p>
        </p:txBody>
      </p:sp>
      <p:pic>
        <p:nvPicPr>
          <p:cNvPr id="596" name="Google Shape;386;g157d561e5ed_13_39" descr="Google Shape;386;g157d561e5ed_13_39"/>
          <p:cNvPicPr>
            <a:picLocks noChangeAspect="1"/>
          </p:cNvPicPr>
          <p:nvPr/>
        </p:nvPicPr>
        <p:blipFill>
          <a:blip r:embed="rId2">
            <a:extLst/>
          </a:blip>
          <a:srcRect l="0" t="1538" r="0" b="0"/>
          <a:stretch>
            <a:fillRect/>
          </a:stretch>
        </p:blipFill>
        <p:spPr>
          <a:xfrm>
            <a:off x="0" y="6126479"/>
            <a:ext cx="12192000" cy="731526"/>
          </a:xfrm>
          <a:prstGeom prst="rect">
            <a:avLst/>
          </a:prstGeom>
          <a:ln w="12700">
            <a:miter lim="400000"/>
          </a:ln>
        </p:spPr>
      </p:pic>
      <p:sp>
        <p:nvSpPr>
          <p:cNvPr id="597" name="Google Shape;387;g157d561e5ed_13_39"/>
          <p:cNvSpPr/>
          <p:nvPr/>
        </p:nvSpPr>
        <p:spPr>
          <a:xfrm>
            <a:off x="-1" y="6128414"/>
            <a:ext cx="12192003" cy="1"/>
          </a:xfrm>
          <a:prstGeom prst="line">
            <a:avLst/>
          </a:prstGeom>
          <a:ln w="12700">
            <a:solidFill>
              <a:srgbClr val="000001">
                <a:alpha val="20000"/>
              </a:srgbClr>
            </a:solidFill>
          </a:ln>
        </p:spPr>
        <p:txBody>
          <a:bodyPr lIns="0" tIns="0" rIns="0" bIns="0"/>
          <a:lstStyle/>
          <a:p>
            <a:pPr/>
          </a:p>
        </p:txBody>
      </p:sp>
      <p:sp>
        <p:nvSpPr>
          <p:cNvPr id="598" name="제목 텍스트"/>
          <p:cNvSpPr txBox="1"/>
          <p:nvPr>
            <p:ph type="title"/>
          </p:nvPr>
        </p:nvSpPr>
        <p:spPr>
          <a:xfrm>
            <a:off x="1449215" y="804889"/>
            <a:ext cx="9605638" cy="1059306"/>
          </a:xfrm>
          <a:prstGeom prst="rect">
            <a:avLst/>
          </a:prstGeom>
        </p:spPr>
        <p:txBody>
          <a:bodyPr/>
          <a:lstStyle/>
          <a:p>
            <a:pPr/>
            <a:r>
              <a:t>제목 텍스트</a:t>
            </a:r>
          </a:p>
        </p:txBody>
      </p:sp>
      <p:sp>
        <p:nvSpPr>
          <p:cNvPr id="599" name="본문 첫 번째 줄…"/>
          <p:cNvSpPr txBox="1"/>
          <p:nvPr>
            <p:ph type="body" sz="quarter" idx="1"/>
          </p:nvPr>
        </p:nvSpPr>
        <p:spPr>
          <a:xfrm>
            <a:off x="1447331" y="2010878"/>
            <a:ext cx="4645153" cy="3448595"/>
          </a:xfrm>
          <a:prstGeom prst="rect">
            <a:avLst/>
          </a:prstGeom>
        </p:spPr>
        <p:txBody>
          <a:bodyPr/>
          <a:lstStyle>
            <a:lvl1pPr indent="-342900"/>
            <a:lvl2pPr indent="-342900"/>
            <a:lvl3pPr indent="-342900"/>
            <a:lvl4pPr indent="-342900"/>
            <a:lvl5pPr indent="-342900"/>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600" name="Google Shape;390;g157d561e5ed_13_39"/>
          <p:cNvSpPr/>
          <p:nvPr/>
        </p:nvSpPr>
        <p:spPr>
          <a:xfrm>
            <a:off x="1453896" y="1847088"/>
            <a:ext cx="9607524" cy="1"/>
          </a:xfrm>
          <a:prstGeom prst="line">
            <a:avLst/>
          </a:prstGeom>
          <a:ln w="31750">
            <a:solidFill>
              <a:schemeClr val="accent1"/>
            </a:solidFill>
          </a:ln>
        </p:spPr>
        <p:txBody>
          <a:bodyPr lIns="0" tIns="0" rIns="0" bIns="0"/>
          <a:lstStyle/>
          <a:p>
            <a:pPr/>
          </a:p>
        </p:txBody>
      </p:sp>
      <p:sp>
        <p:nvSpPr>
          <p:cNvPr id="601"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비교">
    <p:spTree>
      <p:nvGrpSpPr>
        <p:cNvPr id="1" name=""/>
        <p:cNvGrpSpPr/>
        <p:nvPr/>
      </p:nvGrpSpPr>
      <p:grpSpPr>
        <a:xfrm>
          <a:off x="0" y="0"/>
          <a:ext cx="0" cy="0"/>
          <a:chOff x="0" y="0"/>
          <a:chExt cx="0" cy="0"/>
        </a:xfrm>
      </p:grpSpPr>
      <p:sp>
        <p:nvSpPr>
          <p:cNvPr id="608" name="Google Shape;393;g157d561e5ed_13_47"/>
          <p:cNvSpPr/>
          <p:nvPr/>
        </p:nvSpPr>
        <p:spPr>
          <a:xfrm>
            <a:off x="0" y="2019474"/>
            <a:ext cx="12192000" cy="4105944"/>
          </a:xfrm>
          <a:prstGeom prst="rect">
            <a:avLst/>
          </a:prstGeom>
          <a:gradFill>
            <a:gsLst>
              <a:gs pos="0">
                <a:srgbClr val="DFDBD5">
                  <a:alpha val="0"/>
                </a:srgbClr>
              </a:gs>
              <a:gs pos="100000">
                <a:srgbClr val="DFDBD5"/>
              </a:gs>
            </a:gsLst>
            <a:lin ang="5400000"/>
          </a:gradFill>
          <a:ln w="12700">
            <a:miter lim="400000"/>
          </a:ln>
        </p:spPr>
        <p:txBody>
          <a:bodyPr lIns="0" tIns="0" rIns="0" bIns="0"/>
          <a:lstStyle/>
          <a:p>
            <a:pPr>
              <a:defRPr sz="1800">
                <a:latin typeface="Gill Sans"/>
                <a:ea typeface="Gill Sans"/>
                <a:cs typeface="Gill Sans"/>
                <a:sym typeface="Gill Sans"/>
              </a:defRPr>
            </a:pPr>
          </a:p>
        </p:txBody>
      </p:sp>
      <p:pic>
        <p:nvPicPr>
          <p:cNvPr id="609" name="Google Shape;394;g157d561e5ed_13_47" descr="Google Shape;394;g157d561e5ed_13_47"/>
          <p:cNvPicPr>
            <a:picLocks noChangeAspect="1"/>
          </p:cNvPicPr>
          <p:nvPr/>
        </p:nvPicPr>
        <p:blipFill>
          <a:blip r:embed="rId2">
            <a:extLst/>
          </a:blip>
          <a:srcRect l="0" t="1538" r="0" b="0"/>
          <a:stretch>
            <a:fillRect/>
          </a:stretch>
        </p:blipFill>
        <p:spPr>
          <a:xfrm>
            <a:off x="0" y="6126479"/>
            <a:ext cx="12192000" cy="731526"/>
          </a:xfrm>
          <a:prstGeom prst="rect">
            <a:avLst/>
          </a:prstGeom>
          <a:ln w="12700">
            <a:miter lim="400000"/>
          </a:ln>
        </p:spPr>
      </p:pic>
      <p:sp>
        <p:nvSpPr>
          <p:cNvPr id="610" name="Google Shape;395;g157d561e5ed_13_47"/>
          <p:cNvSpPr/>
          <p:nvPr/>
        </p:nvSpPr>
        <p:spPr>
          <a:xfrm>
            <a:off x="-1" y="6128414"/>
            <a:ext cx="12192003" cy="1"/>
          </a:xfrm>
          <a:prstGeom prst="line">
            <a:avLst/>
          </a:prstGeom>
          <a:ln w="12700">
            <a:solidFill>
              <a:srgbClr val="000001">
                <a:alpha val="20000"/>
              </a:srgbClr>
            </a:solidFill>
          </a:ln>
        </p:spPr>
        <p:txBody>
          <a:bodyPr lIns="0" tIns="0" rIns="0" bIns="0"/>
          <a:lstStyle/>
          <a:p>
            <a:pPr/>
          </a:p>
        </p:txBody>
      </p:sp>
      <p:sp>
        <p:nvSpPr>
          <p:cNvPr id="611" name="제목 텍스트"/>
          <p:cNvSpPr txBox="1"/>
          <p:nvPr>
            <p:ph type="title"/>
          </p:nvPr>
        </p:nvSpPr>
        <p:spPr>
          <a:xfrm>
            <a:off x="1447191" y="804162"/>
            <a:ext cx="9607661" cy="1056321"/>
          </a:xfrm>
          <a:prstGeom prst="rect">
            <a:avLst/>
          </a:prstGeom>
        </p:spPr>
        <p:txBody>
          <a:bodyPr/>
          <a:lstStyle/>
          <a:p>
            <a:pPr/>
            <a:r>
              <a:t>제목 텍스트</a:t>
            </a:r>
          </a:p>
        </p:txBody>
      </p:sp>
      <p:sp>
        <p:nvSpPr>
          <p:cNvPr id="612" name="본문 첫 번째 줄…"/>
          <p:cNvSpPr txBox="1"/>
          <p:nvPr>
            <p:ph type="body" sz="quarter" idx="1"/>
          </p:nvPr>
        </p:nvSpPr>
        <p:spPr>
          <a:xfrm>
            <a:off x="1447191" y="2019549"/>
            <a:ext cx="4645153" cy="801944"/>
          </a:xfrm>
          <a:prstGeom prst="rect">
            <a:avLst/>
          </a:prstGeom>
        </p:spPr>
        <p:txBody>
          <a:bodyPr anchor="b"/>
          <a:lstStyle>
            <a:lvl1pPr marL="228600" indent="0">
              <a:lnSpc>
                <a:spcPct val="100000"/>
              </a:lnSpc>
              <a:buClrTx/>
              <a:buSzTx/>
              <a:buFontTx/>
              <a:buNone/>
              <a:defRPr sz="2200">
                <a:solidFill>
                  <a:schemeClr val="accent1"/>
                </a:solidFill>
              </a:defRPr>
            </a:lvl1pPr>
            <a:lvl2pPr marL="228600" indent="457200">
              <a:lnSpc>
                <a:spcPct val="100000"/>
              </a:lnSpc>
              <a:buClrTx/>
              <a:buSzTx/>
              <a:buFontTx/>
              <a:buNone/>
              <a:defRPr sz="2200">
                <a:solidFill>
                  <a:schemeClr val="accent1"/>
                </a:solidFill>
              </a:defRPr>
            </a:lvl2pPr>
            <a:lvl3pPr marL="228600" indent="914400">
              <a:lnSpc>
                <a:spcPct val="100000"/>
              </a:lnSpc>
              <a:buClrTx/>
              <a:buSzTx/>
              <a:buFontTx/>
              <a:buNone/>
              <a:defRPr sz="2200">
                <a:solidFill>
                  <a:schemeClr val="accent1"/>
                </a:solidFill>
              </a:defRPr>
            </a:lvl3pPr>
            <a:lvl4pPr marL="228600" indent="1371600">
              <a:lnSpc>
                <a:spcPct val="100000"/>
              </a:lnSpc>
              <a:buClrTx/>
              <a:buSzTx/>
              <a:buFontTx/>
              <a:buNone/>
              <a:defRPr sz="2200">
                <a:solidFill>
                  <a:schemeClr val="accent1"/>
                </a:solidFill>
              </a:defRPr>
            </a:lvl4pPr>
            <a:lvl5pPr marL="228600" indent="1828800">
              <a:lnSpc>
                <a:spcPct val="100000"/>
              </a:lnSpc>
              <a:buClrTx/>
              <a:buSzTx/>
              <a:buFontTx/>
              <a:buNone/>
              <a:defRPr sz="2200">
                <a:solidFill>
                  <a:schemeClr val="accent1"/>
                </a:solidFill>
              </a:defRPr>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613" name="Google Shape;398;g157d561e5ed_13_47"/>
          <p:cNvSpPr txBox="1"/>
          <p:nvPr>
            <p:ph type="body" sz="quarter" idx="21"/>
          </p:nvPr>
        </p:nvSpPr>
        <p:spPr>
          <a:xfrm>
            <a:off x="6412362" y="2023003"/>
            <a:ext cx="4645155" cy="802240"/>
          </a:xfrm>
          <a:prstGeom prst="rect">
            <a:avLst/>
          </a:prstGeom>
        </p:spPr>
        <p:txBody>
          <a:bodyPr anchor="b"/>
          <a:lstStyle/>
          <a:p>
            <a:pPr indent="-342900"/>
          </a:p>
        </p:txBody>
      </p:sp>
      <p:sp>
        <p:nvSpPr>
          <p:cNvPr id="614" name="Google Shape;399;g157d561e5ed_13_47"/>
          <p:cNvSpPr/>
          <p:nvPr/>
        </p:nvSpPr>
        <p:spPr>
          <a:xfrm>
            <a:off x="1453896" y="1847088"/>
            <a:ext cx="9607524" cy="1"/>
          </a:xfrm>
          <a:prstGeom prst="line">
            <a:avLst/>
          </a:prstGeom>
          <a:ln w="31750">
            <a:solidFill>
              <a:schemeClr val="accent1"/>
            </a:solidFill>
          </a:ln>
        </p:spPr>
        <p:txBody>
          <a:bodyPr lIns="0" tIns="0" rIns="0" bIns="0"/>
          <a:lstStyle/>
          <a:p>
            <a:pPr/>
          </a:p>
        </p:txBody>
      </p:sp>
      <p:sp>
        <p:nvSpPr>
          <p:cNvPr id="615"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제목만">
    <p:spTree>
      <p:nvGrpSpPr>
        <p:cNvPr id="1" name=""/>
        <p:cNvGrpSpPr/>
        <p:nvPr/>
      </p:nvGrpSpPr>
      <p:grpSpPr>
        <a:xfrm>
          <a:off x="0" y="0"/>
          <a:ext cx="0" cy="0"/>
          <a:chOff x="0" y="0"/>
          <a:chExt cx="0" cy="0"/>
        </a:xfrm>
      </p:grpSpPr>
      <p:sp>
        <p:nvSpPr>
          <p:cNvPr id="622" name="Google Shape;346;g157d561e5ed_13_0"/>
          <p:cNvSpPr/>
          <p:nvPr/>
        </p:nvSpPr>
        <p:spPr>
          <a:xfrm>
            <a:off x="0" y="2019474"/>
            <a:ext cx="12192000" cy="4105944"/>
          </a:xfrm>
          <a:prstGeom prst="rect">
            <a:avLst/>
          </a:prstGeom>
          <a:gradFill>
            <a:gsLst>
              <a:gs pos="0">
                <a:srgbClr val="DFDBD5">
                  <a:alpha val="0"/>
                </a:srgbClr>
              </a:gs>
              <a:gs pos="100000">
                <a:srgbClr val="DFDBD5"/>
              </a:gs>
            </a:gsLst>
            <a:lin ang="5400000"/>
          </a:gradFill>
          <a:ln w="12700">
            <a:miter lim="400000"/>
          </a:ln>
        </p:spPr>
        <p:txBody>
          <a:bodyPr lIns="0" tIns="0" rIns="0" bIns="0"/>
          <a:lstStyle/>
          <a:p>
            <a:pPr>
              <a:defRPr sz="1800">
                <a:latin typeface="Gill Sans"/>
                <a:ea typeface="Gill Sans"/>
                <a:cs typeface="Gill Sans"/>
                <a:sym typeface="Gill Sans"/>
              </a:defRPr>
            </a:pPr>
          </a:p>
        </p:txBody>
      </p:sp>
      <p:pic>
        <p:nvPicPr>
          <p:cNvPr id="623" name="Google Shape;347;g157d561e5ed_13_0" descr="Google Shape;347;g157d561e5ed_13_0"/>
          <p:cNvPicPr>
            <a:picLocks noChangeAspect="1"/>
          </p:cNvPicPr>
          <p:nvPr/>
        </p:nvPicPr>
        <p:blipFill>
          <a:blip r:embed="rId2">
            <a:extLst/>
          </a:blip>
          <a:srcRect l="0" t="1538" r="0" b="0"/>
          <a:stretch>
            <a:fillRect/>
          </a:stretch>
        </p:blipFill>
        <p:spPr>
          <a:xfrm>
            <a:off x="0" y="6126479"/>
            <a:ext cx="12192000" cy="731526"/>
          </a:xfrm>
          <a:prstGeom prst="rect">
            <a:avLst/>
          </a:prstGeom>
          <a:ln w="12700">
            <a:miter lim="400000"/>
          </a:ln>
        </p:spPr>
      </p:pic>
      <p:sp>
        <p:nvSpPr>
          <p:cNvPr id="624" name="Google Shape;348;g157d561e5ed_13_0"/>
          <p:cNvSpPr/>
          <p:nvPr/>
        </p:nvSpPr>
        <p:spPr>
          <a:xfrm>
            <a:off x="-1" y="6128414"/>
            <a:ext cx="12192003" cy="1"/>
          </a:xfrm>
          <a:prstGeom prst="line">
            <a:avLst/>
          </a:prstGeom>
          <a:ln w="12700">
            <a:solidFill>
              <a:srgbClr val="000001">
                <a:alpha val="20000"/>
              </a:srgbClr>
            </a:solidFill>
          </a:ln>
        </p:spPr>
        <p:txBody>
          <a:bodyPr lIns="0" tIns="0" rIns="0" bIns="0"/>
          <a:lstStyle/>
          <a:p>
            <a:pPr/>
          </a:p>
        </p:txBody>
      </p:sp>
      <p:sp>
        <p:nvSpPr>
          <p:cNvPr id="625" name="Google Shape;350;g157d561e5ed_13_0"/>
          <p:cNvSpPr/>
          <p:nvPr/>
        </p:nvSpPr>
        <p:spPr>
          <a:xfrm>
            <a:off x="1453896" y="1847088"/>
            <a:ext cx="9607524" cy="1"/>
          </a:xfrm>
          <a:prstGeom prst="line">
            <a:avLst/>
          </a:prstGeom>
          <a:ln w="31750">
            <a:solidFill>
              <a:schemeClr val="accent1"/>
            </a:solidFill>
          </a:ln>
        </p:spPr>
        <p:txBody>
          <a:bodyPr lIns="0" tIns="0" rIns="0" bIns="0"/>
          <a:lstStyle/>
          <a:p>
            <a:pPr/>
          </a:p>
        </p:txBody>
      </p:sp>
      <p:sp>
        <p:nvSpPr>
          <p:cNvPr id="626" name="제목 텍스트"/>
          <p:cNvSpPr txBox="1"/>
          <p:nvPr>
            <p:ph type="title"/>
          </p:nvPr>
        </p:nvSpPr>
        <p:spPr>
          <a:xfrm>
            <a:off x="1451579" y="804519"/>
            <a:ext cx="9603276" cy="1049236"/>
          </a:xfrm>
          <a:prstGeom prst="rect">
            <a:avLst/>
          </a:prstGeom>
        </p:spPr>
        <p:txBody>
          <a:bodyPr/>
          <a:lstStyle/>
          <a:p>
            <a:pPr/>
            <a:r>
              <a:t>제목 텍스트</a:t>
            </a:r>
          </a:p>
        </p:txBody>
      </p:sp>
      <p:sp>
        <p:nvSpPr>
          <p:cNvPr id="627"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캡션 있는 콘텐츠">
    <p:spTree>
      <p:nvGrpSpPr>
        <p:cNvPr id="1" name=""/>
        <p:cNvGrpSpPr/>
        <p:nvPr/>
      </p:nvGrpSpPr>
      <p:grpSpPr>
        <a:xfrm>
          <a:off x="0" y="0"/>
          <a:ext cx="0" cy="0"/>
          <a:chOff x="0" y="0"/>
          <a:chExt cx="0" cy="0"/>
        </a:xfrm>
      </p:grpSpPr>
      <p:sp>
        <p:nvSpPr>
          <p:cNvPr id="634" name="Google Shape;405;g157d561e5ed_13_59"/>
          <p:cNvSpPr/>
          <p:nvPr/>
        </p:nvSpPr>
        <p:spPr>
          <a:xfrm>
            <a:off x="0" y="2019474"/>
            <a:ext cx="12192000" cy="4105944"/>
          </a:xfrm>
          <a:prstGeom prst="rect">
            <a:avLst/>
          </a:prstGeom>
          <a:gradFill>
            <a:gsLst>
              <a:gs pos="0">
                <a:srgbClr val="DFDBD5">
                  <a:alpha val="0"/>
                </a:srgbClr>
              </a:gs>
              <a:gs pos="100000">
                <a:srgbClr val="DFDBD5"/>
              </a:gs>
            </a:gsLst>
            <a:lin ang="5400000"/>
          </a:gradFill>
          <a:ln w="12700">
            <a:miter lim="400000"/>
          </a:ln>
        </p:spPr>
        <p:txBody>
          <a:bodyPr lIns="0" tIns="0" rIns="0" bIns="0"/>
          <a:lstStyle/>
          <a:p>
            <a:pPr>
              <a:defRPr sz="1800">
                <a:latin typeface="Gill Sans"/>
                <a:ea typeface="Gill Sans"/>
                <a:cs typeface="Gill Sans"/>
                <a:sym typeface="Gill Sans"/>
              </a:defRPr>
            </a:pPr>
          </a:p>
        </p:txBody>
      </p:sp>
      <p:pic>
        <p:nvPicPr>
          <p:cNvPr id="635" name="Google Shape;406;g157d561e5ed_13_59" descr="Google Shape;406;g157d561e5ed_13_59"/>
          <p:cNvPicPr>
            <a:picLocks noChangeAspect="1"/>
          </p:cNvPicPr>
          <p:nvPr/>
        </p:nvPicPr>
        <p:blipFill>
          <a:blip r:embed="rId2">
            <a:extLst/>
          </a:blip>
          <a:srcRect l="0" t="1538" r="0" b="0"/>
          <a:stretch>
            <a:fillRect/>
          </a:stretch>
        </p:blipFill>
        <p:spPr>
          <a:xfrm>
            <a:off x="0" y="6126479"/>
            <a:ext cx="12192000" cy="731526"/>
          </a:xfrm>
          <a:prstGeom prst="rect">
            <a:avLst/>
          </a:prstGeom>
          <a:ln w="12700">
            <a:miter lim="400000"/>
          </a:ln>
        </p:spPr>
      </p:pic>
      <p:sp>
        <p:nvSpPr>
          <p:cNvPr id="636" name="Google Shape;407;g157d561e5ed_13_59"/>
          <p:cNvSpPr/>
          <p:nvPr/>
        </p:nvSpPr>
        <p:spPr>
          <a:xfrm>
            <a:off x="-1" y="6128414"/>
            <a:ext cx="12192003" cy="1"/>
          </a:xfrm>
          <a:prstGeom prst="line">
            <a:avLst/>
          </a:prstGeom>
          <a:ln w="12700">
            <a:solidFill>
              <a:srgbClr val="000001">
                <a:alpha val="20000"/>
              </a:srgbClr>
            </a:solidFill>
          </a:ln>
        </p:spPr>
        <p:txBody>
          <a:bodyPr lIns="0" tIns="0" rIns="0" bIns="0"/>
          <a:lstStyle/>
          <a:p>
            <a:pPr/>
          </a:p>
        </p:txBody>
      </p:sp>
      <p:sp>
        <p:nvSpPr>
          <p:cNvPr id="637" name="제목 텍스트"/>
          <p:cNvSpPr txBox="1"/>
          <p:nvPr>
            <p:ph type="title"/>
          </p:nvPr>
        </p:nvSpPr>
        <p:spPr>
          <a:xfrm>
            <a:off x="1444671" y="798972"/>
            <a:ext cx="3273100" cy="2247120"/>
          </a:xfrm>
          <a:prstGeom prst="rect">
            <a:avLst/>
          </a:prstGeom>
        </p:spPr>
        <p:txBody>
          <a:bodyPr anchor="b"/>
          <a:lstStyle>
            <a:lvl1pPr>
              <a:defRPr sz="2400"/>
            </a:lvl1pPr>
          </a:lstStyle>
          <a:p>
            <a:pPr/>
            <a:r>
              <a:t>제목 텍스트</a:t>
            </a:r>
          </a:p>
        </p:txBody>
      </p:sp>
      <p:sp>
        <p:nvSpPr>
          <p:cNvPr id="638" name="본문 첫 번째 줄…"/>
          <p:cNvSpPr txBox="1"/>
          <p:nvPr>
            <p:ph type="body" sz="half" idx="1"/>
          </p:nvPr>
        </p:nvSpPr>
        <p:spPr>
          <a:xfrm>
            <a:off x="5043713" y="798974"/>
            <a:ext cx="6012473" cy="4658827"/>
          </a:xfrm>
          <a:prstGeom prst="rect">
            <a:avLst/>
          </a:prstGeom>
        </p:spPr>
        <p:txBody>
          <a:bodyPr anchor="ctr"/>
          <a:lstStyle>
            <a:lvl1pPr indent="-342900"/>
            <a:lvl2pPr indent="-342900"/>
            <a:lvl3pPr indent="-342900"/>
            <a:lvl4pPr indent="-342900"/>
            <a:lvl5pPr indent="-342900"/>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639" name="Google Shape;410;g157d561e5ed_13_59"/>
          <p:cNvSpPr txBox="1"/>
          <p:nvPr>
            <p:ph type="body" sz="quarter" idx="21"/>
          </p:nvPr>
        </p:nvSpPr>
        <p:spPr>
          <a:xfrm>
            <a:off x="1444669" y="3205489"/>
            <a:ext cx="3275017" cy="2248183"/>
          </a:xfrm>
          <a:prstGeom prst="rect">
            <a:avLst/>
          </a:prstGeom>
        </p:spPr>
        <p:txBody>
          <a:bodyPr/>
          <a:lstStyle/>
          <a:p>
            <a:pPr indent="-342900"/>
          </a:p>
        </p:txBody>
      </p:sp>
      <p:sp>
        <p:nvSpPr>
          <p:cNvPr id="640" name="Google Shape;411;g157d561e5ed_13_59"/>
          <p:cNvSpPr/>
          <p:nvPr/>
        </p:nvSpPr>
        <p:spPr>
          <a:xfrm>
            <a:off x="1448280" y="3205489"/>
            <a:ext cx="3269491" cy="2"/>
          </a:xfrm>
          <a:prstGeom prst="line">
            <a:avLst/>
          </a:prstGeom>
          <a:ln w="31750">
            <a:solidFill>
              <a:schemeClr val="accent1"/>
            </a:solidFill>
          </a:ln>
        </p:spPr>
        <p:txBody>
          <a:bodyPr lIns="0" tIns="0" rIns="0" bIns="0"/>
          <a:lstStyle/>
          <a:p>
            <a:pPr/>
          </a:p>
        </p:txBody>
      </p:sp>
      <p:sp>
        <p:nvSpPr>
          <p:cNvPr id="641"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빈 화면 2">
    <p:spTree>
      <p:nvGrpSpPr>
        <p:cNvPr id="1" name=""/>
        <p:cNvGrpSpPr/>
        <p:nvPr/>
      </p:nvGrpSpPr>
      <p:grpSpPr>
        <a:xfrm>
          <a:off x="0" y="0"/>
          <a:ext cx="0" cy="0"/>
          <a:chOff x="0" y="0"/>
          <a:chExt cx="0" cy="0"/>
        </a:xfrm>
      </p:grpSpPr>
      <p:sp>
        <p:nvSpPr>
          <p:cNvPr id="62" name="Google Shape;45;p25"/>
          <p:cNvSpPr/>
          <p:nvPr/>
        </p:nvSpPr>
        <p:spPr>
          <a:xfrm>
            <a:off x="0" y="2019474"/>
            <a:ext cx="12192000" cy="4105944"/>
          </a:xfrm>
          <a:prstGeom prst="rect">
            <a:avLst/>
          </a:prstGeom>
          <a:gradFill>
            <a:gsLst>
              <a:gs pos="0">
                <a:srgbClr val="DFDBD5">
                  <a:alpha val="0"/>
                </a:srgbClr>
              </a:gs>
              <a:gs pos="100000">
                <a:srgbClr val="DFDBD5"/>
              </a:gs>
            </a:gsLst>
            <a:lin ang="5400000"/>
          </a:gradFill>
          <a:ln w="12700">
            <a:miter lim="400000"/>
          </a:ln>
        </p:spPr>
        <p:txBody>
          <a:bodyPr lIns="0" tIns="0" rIns="0" bIns="0"/>
          <a:lstStyle/>
          <a:p>
            <a:pPr>
              <a:defRPr sz="1800">
                <a:latin typeface="Gill Sans"/>
                <a:ea typeface="Gill Sans"/>
                <a:cs typeface="Gill Sans"/>
                <a:sym typeface="Gill Sans"/>
              </a:defRPr>
            </a:pPr>
          </a:p>
        </p:txBody>
      </p:sp>
      <p:pic>
        <p:nvPicPr>
          <p:cNvPr id="63" name="Google Shape;46;p25" descr="Google Shape;46;p25"/>
          <p:cNvPicPr>
            <a:picLocks noChangeAspect="1"/>
          </p:cNvPicPr>
          <p:nvPr/>
        </p:nvPicPr>
        <p:blipFill>
          <a:blip r:embed="rId2">
            <a:extLst/>
          </a:blip>
          <a:srcRect l="0" t="1538" r="0" b="0"/>
          <a:stretch>
            <a:fillRect/>
          </a:stretch>
        </p:blipFill>
        <p:spPr>
          <a:xfrm>
            <a:off x="0" y="6126480"/>
            <a:ext cx="12192000" cy="731526"/>
          </a:xfrm>
          <a:prstGeom prst="rect">
            <a:avLst/>
          </a:prstGeom>
          <a:ln w="12700">
            <a:miter lim="400000"/>
          </a:ln>
        </p:spPr>
      </p:pic>
      <p:sp>
        <p:nvSpPr>
          <p:cNvPr id="64" name="Google Shape;47;p25"/>
          <p:cNvSpPr/>
          <p:nvPr/>
        </p:nvSpPr>
        <p:spPr>
          <a:xfrm>
            <a:off x="-2" y="6128413"/>
            <a:ext cx="12192003" cy="1"/>
          </a:xfrm>
          <a:prstGeom prst="line">
            <a:avLst/>
          </a:prstGeom>
          <a:ln w="12700">
            <a:solidFill>
              <a:srgbClr val="000001">
                <a:alpha val="20000"/>
              </a:srgbClr>
            </a:solidFill>
          </a:ln>
        </p:spPr>
        <p:txBody>
          <a:bodyPr lIns="0" tIns="0" rIns="0" bIns="0"/>
          <a:lstStyle/>
          <a:p>
            <a:pPr/>
          </a:p>
        </p:txBody>
      </p:sp>
      <p:pic>
        <p:nvPicPr>
          <p:cNvPr id="65" name="Google Shape;48;p25" descr="Google Shape;48;p25"/>
          <p:cNvPicPr>
            <a:picLocks noChangeAspect="1"/>
          </p:cNvPicPr>
          <p:nvPr/>
        </p:nvPicPr>
        <p:blipFill>
          <a:blip r:embed="rId3">
            <a:extLst/>
          </a:blip>
          <a:srcRect l="49890" t="210" r="1087" b="60010"/>
          <a:stretch>
            <a:fillRect/>
          </a:stretch>
        </p:blipFill>
        <p:spPr>
          <a:xfrm>
            <a:off x="0" y="0"/>
            <a:ext cx="12192000" cy="6858001"/>
          </a:xfrm>
          <a:prstGeom prst="rect">
            <a:avLst/>
          </a:prstGeom>
          <a:ln w="12700">
            <a:miter lim="400000"/>
          </a:ln>
        </p:spPr>
      </p:pic>
      <p:sp>
        <p:nvSpPr>
          <p:cNvPr id="66" name="Google Shape;49;p25"/>
          <p:cNvSpPr/>
          <p:nvPr/>
        </p:nvSpPr>
        <p:spPr>
          <a:xfrm>
            <a:off x="6318772" y="0"/>
            <a:ext cx="3083862" cy="6858000"/>
          </a:xfrm>
          <a:prstGeom prst="rect">
            <a:avLst/>
          </a:prstGeom>
          <a:solidFill>
            <a:srgbClr val="E2B5B3"/>
          </a:solidFill>
          <a:ln w="12700">
            <a:miter lim="400000"/>
          </a:ln>
        </p:spPr>
        <p:txBody>
          <a:bodyPr lIns="0" tIns="0" rIns="0" bIns="0" anchor="ctr"/>
          <a:lstStyle/>
          <a:p>
            <a:pPr algn="ctr">
              <a:defRPr sz="1800">
                <a:solidFill>
                  <a:srgbClr val="FFFFFF"/>
                </a:solidFill>
                <a:latin typeface="Gill Sans"/>
                <a:ea typeface="Gill Sans"/>
                <a:cs typeface="Gill Sans"/>
                <a:sym typeface="Gill Sans"/>
              </a:defRPr>
            </a:pPr>
          </a:p>
        </p:txBody>
      </p:sp>
      <p:sp>
        <p:nvSpPr>
          <p:cNvPr id="67"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캡션 있는 그림">
    <p:spTree>
      <p:nvGrpSpPr>
        <p:cNvPr id="1" name=""/>
        <p:cNvGrpSpPr/>
        <p:nvPr/>
      </p:nvGrpSpPr>
      <p:grpSpPr>
        <a:xfrm>
          <a:off x="0" y="0"/>
          <a:ext cx="0" cy="0"/>
          <a:chOff x="0" y="0"/>
          <a:chExt cx="0" cy="0"/>
        </a:xfrm>
      </p:grpSpPr>
      <p:sp>
        <p:nvSpPr>
          <p:cNvPr id="648" name="Google Shape;414;g157d561e5ed_13_68"/>
          <p:cNvSpPr/>
          <p:nvPr/>
        </p:nvSpPr>
        <p:spPr>
          <a:xfrm>
            <a:off x="0" y="2019474"/>
            <a:ext cx="12192000" cy="4105944"/>
          </a:xfrm>
          <a:prstGeom prst="rect">
            <a:avLst/>
          </a:prstGeom>
          <a:gradFill>
            <a:gsLst>
              <a:gs pos="0">
                <a:srgbClr val="DFDBD5">
                  <a:alpha val="0"/>
                </a:srgbClr>
              </a:gs>
              <a:gs pos="100000">
                <a:srgbClr val="DFDBD5"/>
              </a:gs>
            </a:gsLst>
            <a:lin ang="5400000"/>
          </a:gradFill>
          <a:ln w="12700">
            <a:miter lim="400000"/>
          </a:ln>
        </p:spPr>
        <p:txBody>
          <a:bodyPr lIns="0" tIns="0" rIns="0" bIns="0"/>
          <a:lstStyle/>
          <a:p>
            <a:pPr>
              <a:defRPr sz="1800">
                <a:latin typeface="Gill Sans"/>
                <a:ea typeface="Gill Sans"/>
                <a:cs typeface="Gill Sans"/>
                <a:sym typeface="Gill Sans"/>
              </a:defRPr>
            </a:pPr>
          </a:p>
        </p:txBody>
      </p:sp>
      <p:pic>
        <p:nvPicPr>
          <p:cNvPr id="649" name="Google Shape;415;g157d561e5ed_13_68" descr="Google Shape;415;g157d561e5ed_13_68"/>
          <p:cNvPicPr>
            <a:picLocks noChangeAspect="1"/>
          </p:cNvPicPr>
          <p:nvPr/>
        </p:nvPicPr>
        <p:blipFill>
          <a:blip r:embed="rId2">
            <a:extLst/>
          </a:blip>
          <a:srcRect l="0" t="1538" r="0" b="0"/>
          <a:stretch>
            <a:fillRect/>
          </a:stretch>
        </p:blipFill>
        <p:spPr>
          <a:xfrm>
            <a:off x="0" y="6126479"/>
            <a:ext cx="12192000" cy="731526"/>
          </a:xfrm>
          <a:prstGeom prst="rect">
            <a:avLst/>
          </a:prstGeom>
          <a:ln w="12700">
            <a:miter lim="400000"/>
          </a:ln>
        </p:spPr>
      </p:pic>
      <p:sp>
        <p:nvSpPr>
          <p:cNvPr id="650" name="Google Shape;416;g157d561e5ed_13_68"/>
          <p:cNvSpPr/>
          <p:nvPr/>
        </p:nvSpPr>
        <p:spPr>
          <a:xfrm>
            <a:off x="-1" y="6128414"/>
            <a:ext cx="12192003" cy="1"/>
          </a:xfrm>
          <a:prstGeom prst="line">
            <a:avLst/>
          </a:prstGeom>
          <a:ln w="12700">
            <a:solidFill>
              <a:srgbClr val="000001">
                <a:alpha val="20000"/>
              </a:srgbClr>
            </a:solidFill>
          </a:ln>
        </p:spPr>
        <p:txBody>
          <a:bodyPr lIns="0" tIns="0" rIns="0" bIns="0"/>
          <a:lstStyle/>
          <a:p>
            <a:pPr/>
          </a:p>
        </p:txBody>
      </p:sp>
      <p:grpSp>
        <p:nvGrpSpPr>
          <p:cNvPr id="653" name="Google Shape;417;g157d561e5ed_13_68"/>
          <p:cNvGrpSpPr/>
          <p:nvPr/>
        </p:nvGrpSpPr>
        <p:grpSpPr>
          <a:xfrm>
            <a:off x="7477383" y="482167"/>
            <a:ext cx="4074541" cy="5149107"/>
            <a:chOff x="0" y="0"/>
            <a:chExt cx="4074540" cy="5149105"/>
          </a:xfrm>
        </p:grpSpPr>
        <p:sp>
          <p:nvSpPr>
            <p:cNvPr id="651" name="Google Shape;418;g157d561e5ed_13_68"/>
            <p:cNvSpPr/>
            <p:nvPr/>
          </p:nvSpPr>
          <p:spPr>
            <a:xfrm>
              <a:off x="-1" y="-1"/>
              <a:ext cx="4074542" cy="5149107"/>
            </a:xfrm>
            <a:prstGeom prst="rect">
              <a:avLst/>
            </a:prstGeom>
            <a:gradFill flip="none" rotWithShape="1">
              <a:gsLst>
                <a:gs pos="0">
                  <a:srgbClr val="000001"/>
                </a:gs>
                <a:gs pos="100000">
                  <a:srgbClr val="191919"/>
                </a:gs>
              </a:gsLst>
              <a:lin ang="5400000" scaled="0"/>
            </a:gradFill>
            <a:ln w="12700" cap="flat">
              <a:noFill/>
              <a:miter lim="400000"/>
            </a:ln>
            <a:effectLst>
              <a:outerShdw sx="100000" sy="100000" kx="0" ky="0" algn="b" rotWithShape="0" blurRad="127000" dist="228600" dir="4740000">
                <a:srgbClr val="000000">
                  <a:alpha val="33725"/>
                </a:srgbClr>
              </a:outerShdw>
            </a:effectLst>
          </p:spPr>
          <p:txBody>
            <a:bodyPr wrap="square" lIns="0" tIns="0" rIns="0" bIns="0" numCol="1" anchor="t">
              <a:noAutofit/>
            </a:bodyPr>
            <a:lstStyle/>
            <a:p>
              <a:pPr>
                <a:defRPr sz="1800">
                  <a:latin typeface="Gill Sans"/>
                  <a:ea typeface="Gill Sans"/>
                  <a:cs typeface="Gill Sans"/>
                  <a:sym typeface="Gill Sans"/>
                </a:defRPr>
              </a:pPr>
            </a:p>
          </p:txBody>
        </p:sp>
        <p:sp>
          <p:nvSpPr>
            <p:cNvPr id="652" name="Google Shape;419;g157d561e5ed_13_68"/>
            <p:cNvSpPr/>
            <p:nvPr/>
          </p:nvSpPr>
          <p:spPr>
            <a:xfrm>
              <a:off x="313060" y="330336"/>
              <a:ext cx="3450294" cy="4466456"/>
            </a:xfrm>
            <a:prstGeom prst="rect">
              <a:avLst/>
            </a:prstGeom>
            <a:gradFill flip="none" rotWithShape="1">
              <a:gsLst>
                <a:gs pos="0">
                  <a:srgbClr val="DADADA"/>
                </a:gs>
                <a:gs pos="100000">
                  <a:srgbClr val="FFFFFE"/>
                </a:gs>
              </a:gsLst>
              <a:lin ang="16200000" scaled="0"/>
            </a:gradFill>
            <a:ln w="50800" cap="flat">
              <a:solidFill>
                <a:srgbClr val="191919"/>
              </a:solidFill>
              <a:prstDash val="solid"/>
              <a:miter lim="800000"/>
            </a:ln>
            <a:effectLst/>
          </p:spPr>
          <p:txBody>
            <a:bodyPr wrap="square" lIns="0" tIns="0" rIns="0" bIns="0" numCol="1" anchor="t">
              <a:noAutofit/>
            </a:bodyPr>
            <a:lstStyle/>
            <a:p>
              <a:pPr>
                <a:defRPr sz="1800">
                  <a:latin typeface="Gill Sans"/>
                  <a:ea typeface="Gill Sans"/>
                  <a:cs typeface="Gill Sans"/>
                  <a:sym typeface="Gill Sans"/>
                </a:defRPr>
              </a:pPr>
            </a:p>
          </p:txBody>
        </p:sp>
      </p:grpSp>
      <p:sp>
        <p:nvSpPr>
          <p:cNvPr id="654" name="제목 텍스트"/>
          <p:cNvSpPr txBox="1"/>
          <p:nvPr>
            <p:ph type="title"/>
          </p:nvPr>
        </p:nvSpPr>
        <p:spPr>
          <a:xfrm>
            <a:off x="1451205" y="1129513"/>
            <a:ext cx="5532331" cy="1830586"/>
          </a:xfrm>
          <a:prstGeom prst="rect">
            <a:avLst/>
          </a:prstGeom>
        </p:spPr>
        <p:txBody>
          <a:bodyPr anchor="b"/>
          <a:lstStyle/>
          <a:p>
            <a:pPr/>
            <a:r>
              <a:t>제목 텍스트</a:t>
            </a:r>
          </a:p>
        </p:txBody>
      </p:sp>
      <p:sp>
        <p:nvSpPr>
          <p:cNvPr id="655" name="Google Shape;421;g157d561e5ed_13_68"/>
          <p:cNvSpPr/>
          <p:nvPr>
            <p:ph type="pic" sz="quarter" idx="21"/>
          </p:nvPr>
        </p:nvSpPr>
        <p:spPr>
          <a:xfrm>
            <a:off x="8124389" y="1122542"/>
            <a:ext cx="2791174" cy="3866330"/>
          </a:xfrm>
          <a:prstGeom prst="rect">
            <a:avLst/>
          </a:prstGeom>
        </p:spPr>
        <p:txBody>
          <a:bodyPr lIns="91439" tIns="45719" rIns="91439" bIns="45719">
            <a:noAutofit/>
          </a:bodyPr>
          <a:lstStyle/>
          <a:p>
            <a:pPr/>
          </a:p>
        </p:txBody>
      </p:sp>
      <p:sp>
        <p:nvSpPr>
          <p:cNvPr id="656" name="본문 첫 번째 줄…"/>
          <p:cNvSpPr txBox="1"/>
          <p:nvPr>
            <p:ph type="body" sz="quarter" idx="1"/>
          </p:nvPr>
        </p:nvSpPr>
        <p:spPr>
          <a:xfrm>
            <a:off x="1450329" y="3145992"/>
            <a:ext cx="5524404" cy="2003745"/>
          </a:xfrm>
          <a:prstGeom prst="rect">
            <a:avLst/>
          </a:prstGeom>
        </p:spPr>
        <p:txBody>
          <a:bodyPr/>
          <a:lstStyle>
            <a:lvl1pPr marL="228600" indent="0">
              <a:buClrTx/>
              <a:buSzTx/>
              <a:buFontTx/>
              <a:buNone/>
              <a:defRPr sz="1800">
                <a:latin typeface="+mn-lt"/>
                <a:ea typeface="+mn-ea"/>
                <a:cs typeface="+mn-cs"/>
                <a:sym typeface="Arial"/>
              </a:defRPr>
            </a:lvl1pPr>
            <a:lvl2pPr marL="228600" indent="457200">
              <a:buClrTx/>
              <a:buSzTx/>
              <a:buFontTx/>
              <a:buNone/>
              <a:defRPr sz="1800">
                <a:latin typeface="+mn-lt"/>
                <a:ea typeface="+mn-ea"/>
                <a:cs typeface="+mn-cs"/>
                <a:sym typeface="Arial"/>
              </a:defRPr>
            </a:lvl2pPr>
            <a:lvl3pPr marL="228600" indent="914400">
              <a:buClrTx/>
              <a:buSzTx/>
              <a:buFontTx/>
              <a:buNone/>
              <a:defRPr sz="1800">
                <a:latin typeface="+mn-lt"/>
                <a:ea typeface="+mn-ea"/>
                <a:cs typeface="+mn-cs"/>
                <a:sym typeface="Arial"/>
              </a:defRPr>
            </a:lvl3pPr>
            <a:lvl4pPr marL="228600" indent="1371600">
              <a:buClrTx/>
              <a:buSzTx/>
              <a:buFontTx/>
              <a:buNone/>
              <a:defRPr sz="1800">
                <a:latin typeface="+mn-lt"/>
                <a:ea typeface="+mn-ea"/>
                <a:cs typeface="+mn-cs"/>
                <a:sym typeface="Arial"/>
              </a:defRPr>
            </a:lvl4pPr>
            <a:lvl5pPr marL="228600" indent="1828800">
              <a:buClrTx/>
              <a:buSzTx/>
              <a:buFontTx/>
              <a:buNone/>
              <a:defRPr sz="1800">
                <a:latin typeface="+mn-lt"/>
                <a:ea typeface="+mn-ea"/>
                <a:cs typeface="+mn-cs"/>
                <a:sym typeface="Arial"/>
              </a:defRPr>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657" name="Google Shape;423;g157d561e5ed_13_68"/>
          <p:cNvSpPr/>
          <p:nvPr/>
        </p:nvSpPr>
        <p:spPr>
          <a:xfrm>
            <a:off x="1447381" y="3143604"/>
            <a:ext cx="5527354" cy="4"/>
          </a:xfrm>
          <a:prstGeom prst="line">
            <a:avLst/>
          </a:prstGeom>
          <a:ln w="31750">
            <a:solidFill>
              <a:schemeClr val="accent1"/>
            </a:solidFill>
          </a:ln>
        </p:spPr>
        <p:txBody>
          <a:bodyPr lIns="0" tIns="0" rIns="0" bIns="0"/>
          <a:lstStyle/>
          <a:p>
            <a:pPr/>
          </a:p>
        </p:txBody>
      </p:sp>
      <p:sp>
        <p:nvSpPr>
          <p:cNvPr id="658"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비교">
    <p:spTree>
      <p:nvGrpSpPr>
        <p:cNvPr id="1" name=""/>
        <p:cNvGrpSpPr/>
        <p:nvPr/>
      </p:nvGrpSpPr>
      <p:grpSpPr>
        <a:xfrm>
          <a:off x="0" y="0"/>
          <a:ext cx="0" cy="0"/>
          <a:chOff x="0" y="0"/>
          <a:chExt cx="0" cy="0"/>
        </a:xfrm>
      </p:grpSpPr>
      <p:sp>
        <p:nvSpPr>
          <p:cNvPr id="665" name="Google Shape;426;g157d561e5ed_13_80"/>
          <p:cNvSpPr/>
          <p:nvPr/>
        </p:nvSpPr>
        <p:spPr>
          <a:xfrm>
            <a:off x="0" y="2019474"/>
            <a:ext cx="12192000" cy="4105944"/>
          </a:xfrm>
          <a:prstGeom prst="rect">
            <a:avLst/>
          </a:prstGeom>
          <a:gradFill>
            <a:gsLst>
              <a:gs pos="0">
                <a:srgbClr val="DFDBD5">
                  <a:alpha val="0"/>
                </a:srgbClr>
              </a:gs>
              <a:gs pos="100000">
                <a:srgbClr val="DFDBD5"/>
              </a:gs>
            </a:gsLst>
            <a:lin ang="5400000"/>
          </a:gradFill>
          <a:ln w="12700">
            <a:miter lim="400000"/>
          </a:ln>
        </p:spPr>
        <p:txBody>
          <a:bodyPr lIns="0" tIns="0" rIns="0" bIns="0"/>
          <a:lstStyle/>
          <a:p>
            <a:pPr>
              <a:defRPr sz="1800">
                <a:latin typeface="Gill Sans"/>
                <a:ea typeface="Gill Sans"/>
                <a:cs typeface="Gill Sans"/>
                <a:sym typeface="Gill Sans"/>
              </a:defRPr>
            </a:pPr>
          </a:p>
        </p:txBody>
      </p:sp>
      <p:pic>
        <p:nvPicPr>
          <p:cNvPr id="666" name="Google Shape;427;g157d561e5ed_13_80" descr="Google Shape;427;g157d561e5ed_13_80"/>
          <p:cNvPicPr>
            <a:picLocks noChangeAspect="1"/>
          </p:cNvPicPr>
          <p:nvPr/>
        </p:nvPicPr>
        <p:blipFill>
          <a:blip r:embed="rId2">
            <a:extLst/>
          </a:blip>
          <a:srcRect l="0" t="1538" r="0" b="0"/>
          <a:stretch>
            <a:fillRect/>
          </a:stretch>
        </p:blipFill>
        <p:spPr>
          <a:xfrm>
            <a:off x="0" y="6126479"/>
            <a:ext cx="12192000" cy="731526"/>
          </a:xfrm>
          <a:prstGeom prst="rect">
            <a:avLst/>
          </a:prstGeom>
          <a:ln w="12700">
            <a:miter lim="400000"/>
          </a:ln>
        </p:spPr>
      </p:pic>
      <p:sp>
        <p:nvSpPr>
          <p:cNvPr id="667" name="Google Shape;428;g157d561e5ed_13_80"/>
          <p:cNvSpPr/>
          <p:nvPr/>
        </p:nvSpPr>
        <p:spPr>
          <a:xfrm>
            <a:off x="-1" y="6128414"/>
            <a:ext cx="12192003" cy="1"/>
          </a:xfrm>
          <a:prstGeom prst="line">
            <a:avLst/>
          </a:prstGeom>
          <a:ln w="12700">
            <a:solidFill>
              <a:srgbClr val="000001">
                <a:alpha val="20000"/>
              </a:srgbClr>
            </a:solidFill>
          </a:ln>
        </p:spPr>
        <p:txBody>
          <a:bodyPr lIns="0" tIns="0" rIns="0" bIns="0"/>
          <a:lstStyle/>
          <a:p>
            <a:pPr/>
          </a:p>
        </p:txBody>
      </p:sp>
      <p:pic>
        <p:nvPicPr>
          <p:cNvPr id="668" name="Google Shape;429;g157d561e5ed_13_80" descr="Google Shape;429;g157d561e5ed_13_80"/>
          <p:cNvPicPr>
            <a:picLocks noChangeAspect="1"/>
          </p:cNvPicPr>
          <p:nvPr/>
        </p:nvPicPr>
        <p:blipFill>
          <a:blip r:embed="rId3">
            <a:extLst/>
          </a:blip>
          <a:srcRect l="49891" t="210" r="1087" b="60010"/>
          <a:stretch>
            <a:fillRect/>
          </a:stretch>
        </p:blipFill>
        <p:spPr>
          <a:xfrm>
            <a:off x="0" y="0"/>
            <a:ext cx="12192000" cy="6858001"/>
          </a:xfrm>
          <a:prstGeom prst="rect">
            <a:avLst/>
          </a:prstGeom>
          <a:ln w="12700">
            <a:miter lim="400000"/>
          </a:ln>
        </p:spPr>
      </p:pic>
      <p:sp>
        <p:nvSpPr>
          <p:cNvPr id="669" name="Google Shape;430;g157d561e5ed_13_80"/>
          <p:cNvSpPr/>
          <p:nvPr/>
        </p:nvSpPr>
        <p:spPr>
          <a:xfrm>
            <a:off x="0" y="0"/>
            <a:ext cx="6642100" cy="6858000"/>
          </a:xfrm>
          <a:prstGeom prst="rect">
            <a:avLst/>
          </a:prstGeom>
          <a:solidFill>
            <a:srgbClr val="E2B5B3"/>
          </a:solidFill>
          <a:ln w="12700">
            <a:miter lim="400000"/>
          </a:ln>
        </p:spPr>
        <p:txBody>
          <a:bodyPr lIns="0" tIns="0" rIns="0" bIns="0" anchor="ctr"/>
          <a:lstStyle/>
          <a:p>
            <a:pPr algn="ctr">
              <a:defRPr sz="1800">
                <a:latin typeface="Gill Sans"/>
                <a:ea typeface="Gill Sans"/>
                <a:cs typeface="Gill Sans"/>
                <a:sym typeface="Gill Sans"/>
              </a:defRPr>
            </a:pPr>
          </a:p>
        </p:txBody>
      </p:sp>
      <p:sp>
        <p:nvSpPr>
          <p:cNvPr id="670" name="슬라이드 번호"/>
          <p:cNvSpPr txBox="1"/>
          <p:nvPr>
            <p:ph type="sldNum" sz="quarter" idx="2"/>
          </p:nvPr>
        </p:nvSpPr>
        <p:spPr>
          <a:xfrm>
            <a:off x="8277900" y="6356350"/>
            <a:ext cx="459701" cy="4978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sp>
        <p:nvSpPr>
          <p:cNvPr id="677" name="Google Shape;433;g15cefda4822_5_0"/>
          <p:cNvSpPr/>
          <p:nvPr/>
        </p:nvSpPr>
        <p:spPr>
          <a:xfrm>
            <a:off x="0" y="2019474"/>
            <a:ext cx="12192000" cy="4105944"/>
          </a:xfrm>
          <a:prstGeom prst="rect">
            <a:avLst/>
          </a:prstGeom>
          <a:gradFill>
            <a:gsLst>
              <a:gs pos="0">
                <a:srgbClr val="DFDBD5">
                  <a:alpha val="0"/>
                </a:srgbClr>
              </a:gs>
              <a:gs pos="100000">
                <a:srgbClr val="DFDBD5"/>
              </a:gs>
            </a:gsLst>
            <a:lin ang="5400000"/>
          </a:gradFill>
          <a:ln w="12700">
            <a:miter lim="400000"/>
          </a:ln>
        </p:spPr>
        <p:txBody>
          <a:bodyPr lIns="0" tIns="0" rIns="0" bIns="0"/>
          <a:lstStyle/>
          <a:p>
            <a:pPr>
              <a:defRPr sz="1800">
                <a:latin typeface="Gill Sans"/>
                <a:ea typeface="Gill Sans"/>
                <a:cs typeface="Gill Sans"/>
                <a:sym typeface="Gill Sans"/>
              </a:defRPr>
            </a:pPr>
          </a:p>
        </p:txBody>
      </p:sp>
      <p:pic>
        <p:nvPicPr>
          <p:cNvPr id="678" name="Google Shape;434;g15cefda4822_5_0" descr="Google Shape;434;g15cefda4822_5_0"/>
          <p:cNvPicPr>
            <a:picLocks noChangeAspect="1"/>
          </p:cNvPicPr>
          <p:nvPr/>
        </p:nvPicPr>
        <p:blipFill>
          <a:blip r:embed="rId2">
            <a:extLst/>
          </a:blip>
          <a:srcRect l="0" t="1538" r="0" b="0"/>
          <a:stretch>
            <a:fillRect/>
          </a:stretch>
        </p:blipFill>
        <p:spPr>
          <a:xfrm>
            <a:off x="0" y="6126480"/>
            <a:ext cx="12192000" cy="731525"/>
          </a:xfrm>
          <a:prstGeom prst="rect">
            <a:avLst/>
          </a:prstGeom>
          <a:ln w="12700">
            <a:miter lim="400000"/>
          </a:ln>
        </p:spPr>
      </p:pic>
      <p:sp>
        <p:nvSpPr>
          <p:cNvPr id="679" name="Google Shape;435;g15cefda4822_5_0"/>
          <p:cNvSpPr/>
          <p:nvPr/>
        </p:nvSpPr>
        <p:spPr>
          <a:xfrm>
            <a:off x="-1" y="6128413"/>
            <a:ext cx="12192001" cy="1"/>
          </a:xfrm>
          <a:prstGeom prst="line">
            <a:avLst/>
          </a:prstGeom>
          <a:ln w="12700">
            <a:solidFill>
              <a:srgbClr val="000001">
                <a:alpha val="20000"/>
              </a:srgbClr>
            </a:solidFill>
          </a:ln>
        </p:spPr>
        <p:txBody>
          <a:bodyPr lIns="0" tIns="0" rIns="0" bIns="0"/>
          <a:lstStyle/>
          <a:p>
            <a:pPr/>
          </a:p>
        </p:txBody>
      </p:sp>
      <p:pic>
        <p:nvPicPr>
          <p:cNvPr id="680" name="Google Shape;436;g15cefda4822_5_0" descr="Google Shape;436;g15cefda4822_5_0"/>
          <p:cNvPicPr>
            <a:picLocks noChangeAspect="1"/>
          </p:cNvPicPr>
          <p:nvPr/>
        </p:nvPicPr>
        <p:blipFill>
          <a:blip r:embed="rId3">
            <a:extLst/>
          </a:blip>
          <a:srcRect l="49891" t="210" r="1087" b="60010"/>
          <a:stretch>
            <a:fillRect/>
          </a:stretch>
        </p:blipFill>
        <p:spPr>
          <a:xfrm>
            <a:off x="0" y="0"/>
            <a:ext cx="12192000" cy="6858001"/>
          </a:xfrm>
          <a:prstGeom prst="rect">
            <a:avLst/>
          </a:prstGeom>
          <a:ln w="12700">
            <a:miter lim="400000"/>
          </a:ln>
        </p:spPr>
      </p:pic>
      <p:sp>
        <p:nvSpPr>
          <p:cNvPr id="681" name="Google Shape;437;g15cefda4822_5_0"/>
          <p:cNvSpPr/>
          <p:nvPr/>
        </p:nvSpPr>
        <p:spPr>
          <a:xfrm>
            <a:off x="6318772" y="0"/>
            <a:ext cx="3083861" cy="6858000"/>
          </a:xfrm>
          <a:prstGeom prst="rect">
            <a:avLst/>
          </a:prstGeom>
          <a:solidFill>
            <a:srgbClr val="E2B5B3"/>
          </a:solidFill>
          <a:ln w="12700">
            <a:miter lim="400000"/>
          </a:ln>
        </p:spPr>
        <p:txBody>
          <a:bodyPr lIns="0" tIns="0" rIns="0" bIns="0" anchor="ctr"/>
          <a:lstStyle/>
          <a:p>
            <a:pPr algn="ctr">
              <a:defRPr sz="1800">
                <a:latin typeface="Gill Sans"/>
                <a:ea typeface="Gill Sans"/>
                <a:cs typeface="Gill Sans"/>
                <a:sym typeface="Gill Sans"/>
              </a:defRPr>
            </a:pPr>
          </a:p>
        </p:txBody>
      </p:sp>
      <p:sp>
        <p:nvSpPr>
          <p:cNvPr id="682"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p:spTree>
      <p:nvGrpSpPr>
        <p:cNvPr id="1" name=""/>
        <p:cNvGrpSpPr/>
        <p:nvPr/>
      </p:nvGrpSpPr>
      <p:grpSpPr>
        <a:xfrm>
          <a:off x="0" y="0"/>
          <a:ext cx="0" cy="0"/>
          <a:chOff x="0" y="0"/>
          <a:chExt cx="0" cy="0"/>
        </a:xfrm>
      </p:grpSpPr>
      <p:sp>
        <p:nvSpPr>
          <p:cNvPr id="689" name="Google Shape;444;g15cefda4822_5_11"/>
          <p:cNvSpPr/>
          <p:nvPr/>
        </p:nvSpPr>
        <p:spPr>
          <a:xfrm>
            <a:off x="0" y="2019474"/>
            <a:ext cx="12192000" cy="4105944"/>
          </a:xfrm>
          <a:prstGeom prst="rect">
            <a:avLst/>
          </a:prstGeom>
          <a:gradFill>
            <a:gsLst>
              <a:gs pos="0">
                <a:srgbClr val="DFDBD5">
                  <a:alpha val="0"/>
                </a:srgbClr>
              </a:gs>
              <a:gs pos="100000">
                <a:srgbClr val="DFDBD5"/>
              </a:gs>
            </a:gsLst>
            <a:lin ang="5400000"/>
          </a:gradFill>
          <a:ln w="12700">
            <a:miter lim="400000"/>
          </a:ln>
        </p:spPr>
        <p:txBody>
          <a:bodyPr lIns="0" tIns="0" rIns="0" bIns="0"/>
          <a:lstStyle/>
          <a:p>
            <a:pPr>
              <a:defRPr sz="1800">
                <a:latin typeface="Gill Sans"/>
                <a:ea typeface="Gill Sans"/>
                <a:cs typeface="Gill Sans"/>
                <a:sym typeface="Gill Sans"/>
              </a:defRPr>
            </a:pPr>
          </a:p>
        </p:txBody>
      </p:sp>
      <p:pic>
        <p:nvPicPr>
          <p:cNvPr id="690" name="Google Shape;445;g15cefda4822_5_11" descr="Google Shape;445;g15cefda4822_5_11"/>
          <p:cNvPicPr>
            <a:picLocks noChangeAspect="1"/>
          </p:cNvPicPr>
          <p:nvPr/>
        </p:nvPicPr>
        <p:blipFill>
          <a:blip r:embed="rId2">
            <a:extLst/>
          </a:blip>
          <a:srcRect l="0" t="1538" r="0" b="0"/>
          <a:stretch>
            <a:fillRect/>
          </a:stretch>
        </p:blipFill>
        <p:spPr>
          <a:xfrm>
            <a:off x="0" y="6126480"/>
            <a:ext cx="12192000" cy="731525"/>
          </a:xfrm>
          <a:prstGeom prst="rect">
            <a:avLst/>
          </a:prstGeom>
          <a:ln w="12700">
            <a:miter lim="400000"/>
          </a:ln>
        </p:spPr>
      </p:pic>
      <p:sp>
        <p:nvSpPr>
          <p:cNvPr id="691" name="Google Shape;446;g15cefda4822_5_11"/>
          <p:cNvSpPr/>
          <p:nvPr/>
        </p:nvSpPr>
        <p:spPr>
          <a:xfrm>
            <a:off x="-1" y="6128413"/>
            <a:ext cx="12192001" cy="1"/>
          </a:xfrm>
          <a:prstGeom prst="line">
            <a:avLst/>
          </a:prstGeom>
          <a:ln w="12700">
            <a:solidFill>
              <a:srgbClr val="000001">
                <a:alpha val="20000"/>
              </a:srgbClr>
            </a:solidFill>
          </a:ln>
        </p:spPr>
        <p:txBody>
          <a:bodyPr lIns="0" tIns="0" rIns="0" bIns="0"/>
          <a:lstStyle/>
          <a:p>
            <a:pPr/>
          </a:p>
        </p:txBody>
      </p:sp>
      <p:sp>
        <p:nvSpPr>
          <p:cNvPr id="692" name="제목 텍스트"/>
          <p:cNvSpPr txBox="1"/>
          <p:nvPr>
            <p:ph type="title"/>
          </p:nvPr>
        </p:nvSpPr>
        <p:spPr>
          <a:xfrm>
            <a:off x="2417778" y="802297"/>
            <a:ext cx="8637075" cy="2541433"/>
          </a:xfrm>
          <a:prstGeom prst="rect">
            <a:avLst/>
          </a:prstGeom>
        </p:spPr>
        <p:txBody>
          <a:bodyPr lIns="0" tIns="0" rIns="0" bIns="0" anchor="b"/>
          <a:lstStyle>
            <a:lvl1pPr>
              <a:defRPr sz="6600"/>
            </a:lvl1pPr>
          </a:lstStyle>
          <a:p>
            <a:pPr/>
            <a:r>
              <a:t>제목 텍스트</a:t>
            </a:r>
          </a:p>
        </p:txBody>
      </p:sp>
      <p:sp>
        <p:nvSpPr>
          <p:cNvPr id="693" name="본문 첫 번째 줄…"/>
          <p:cNvSpPr txBox="1"/>
          <p:nvPr>
            <p:ph type="body" sz="quarter" idx="1"/>
          </p:nvPr>
        </p:nvSpPr>
        <p:spPr>
          <a:xfrm>
            <a:off x="2417778" y="3531203"/>
            <a:ext cx="8637074" cy="977623"/>
          </a:xfrm>
          <a:prstGeom prst="rect">
            <a:avLst/>
          </a:prstGeom>
        </p:spPr>
        <p:txBody>
          <a:bodyPr lIns="91424" tIns="91424" rIns="91424" bIns="91424"/>
          <a:lstStyle>
            <a:lvl1pPr marL="228600" indent="0">
              <a:buClrTx/>
              <a:buSzTx/>
              <a:buFontTx/>
              <a:buNone/>
              <a:defRPr sz="1800"/>
            </a:lvl1pPr>
            <a:lvl2pPr marL="228600" indent="457200">
              <a:buClrTx/>
              <a:buSzTx/>
              <a:buFontTx/>
              <a:buNone/>
              <a:defRPr sz="1800"/>
            </a:lvl2pPr>
            <a:lvl3pPr marL="228600" indent="914400">
              <a:buClrTx/>
              <a:buSzTx/>
              <a:buFontTx/>
              <a:buNone/>
              <a:defRPr sz="1800"/>
            </a:lvl3pPr>
            <a:lvl4pPr marL="228600" indent="1371600">
              <a:buClrTx/>
              <a:buSzTx/>
              <a:buFontTx/>
              <a:buNone/>
              <a:defRPr sz="1800"/>
            </a:lvl4pPr>
            <a:lvl5pPr marL="228600" indent="1828800">
              <a:buClrTx/>
              <a:buSzTx/>
              <a:buFontTx/>
              <a:buNone/>
              <a:defRPr sz="18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694" name="Google Shape;449;g15cefda4822_5_11"/>
          <p:cNvSpPr/>
          <p:nvPr/>
        </p:nvSpPr>
        <p:spPr>
          <a:xfrm>
            <a:off x="2417779" y="3528541"/>
            <a:ext cx="8637073" cy="1"/>
          </a:xfrm>
          <a:prstGeom prst="line">
            <a:avLst/>
          </a:prstGeom>
          <a:ln w="31750">
            <a:solidFill>
              <a:schemeClr val="accent1"/>
            </a:solidFill>
          </a:ln>
        </p:spPr>
        <p:txBody>
          <a:bodyPr lIns="0" tIns="0" rIns="0" bIns="0"/>
          <a:lstStyle/>
          <a:p>
            <a:pPr/>
          </a:p>
        </p:txBody>
      </p:sp>
      <p:sp>
        <p:nvSpPr>
          <p:cNvPr id="695" name="슬라이드 번호"/>
          <p:cNvSpPr txBox="1"/>
          <p:nvPr>
            <p:ph type="sldNum" sz="quarter" idx="2"/>
          </p:nvPr>
        </p:nvSpPr>
        <p:spPr>
          <a:xfrm>
            <a:off x="1788982" y="798972"/>
            <a:ext cx="459701" cy="4978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제목 및 내용">
    <p:spTree>
      <p:nvGrpSpPr>
        <p:cNvPr id="1" name=""/>
        <p:cNvGrpSpPr/>
        <p:nvPr/>
      </p:nvGrpSpPr>
      <p:grpSpPr>
        <a:xfrm>
          <a:off x="0" y="0"/>
          <a:ext cx="0" cy="0"/>
          <a:chOff x="0" y="0"/>
          <a:chExt cx="0" cy="0"/>
        </a:xfrm>
      </p:grpSpPr>
      <p:sp>
        <p:nvSpPr>
          <p:cNvPr id="702" name="Google Shape;452;g15cefda4822_5_19"/>
          <p:cNvSpPr/>
          <p:nvPr/>
        </p:nvSpPr>
        <p:spPr>
          <a:xfrm>
            <a:off x="0" y="2019474"/>
            <a:ext cx="12192000" cy="4105944"/>
          </a:xfrm>
          <a:prstGeom prst="rect">
            <a:avLst/>
          </a:prstGeom>
          <a:gradFill>
            <a:gsLst>
              <a:gs pos="0">
                <a:srgbClr val="DFDBD5">
                  <a:alpha val="0"/>
                </a:srgbClr>
              </a:gs>
              <a:gs pos="100000">
                <a:srgbClr val="DFDBD5"/>
              </a:gs>
            </a:gsLst>
            <a:lin ang="5400000"/>
          </a:gradFill>
          <a:ln w="12700">
            <a:miter lim="400000"/>
          </a:ln>
        </p:spPr>
        <p:txBody>
          <a:bodyPr lIns="0" tIns="0" rIns="0" bIns="0"/>
          <a:lstStyle/>
          <a:p>
            <a:pPr>
              <a:defRPr sz="1800">
                <a:latin typeface="Gill Sans"/>
                <a:ea typeface="Gill Sans"/>
                <a:cs typeface="Gill Sans"/>
                <a:sym typeface="Gill Sans"/>
              </a:defRPr>
            </a:pPr>
          </a:p>
        </p:txBody>
      </p:sp>
      <p:pic>
        <p:nvPicPr>
          <p:cNvPr id="703" name="Google Shape;453;g15cefda4822_5_19" descr="Google Shape;453;g15cefda4822_5_19"/>
          <p:cNvPicPr>
            <a:picLocks noChangeAspect="1"/>
          </p:cNvPicPr>
          <p:nvPr/>
        </p:nvPicPr>
        <p:blipFill>
          <a:blip r:embed="rId2">
            <a:extLst/>
          </a:blip>
          <a:srcRect l="0" t="1538" r="0" b="0"/>
          <a:stretch>
            <a:fillRect/>
          </a:stretch>
        </p:blipFill>
        <p:spPr>
          <a:xfrm>
            <a:off x="0" y="6126480"/>
            <a:ext cx="12192000" cy="731525"/>
          </a:xfrm>
          <a:prstGeom prst="rect">
            <a:avLst/>
          </a:prstGeom>
          <a:ln w="12700">
            <a:miter lim="400000"/>
          </a:ln>
        </p:spPr>
      </p:pic>
      <p:sp>
        <p:nvSpPr>
          <p:cNvPr id="704" name="Google Shape;454;g15cefda4822_5_19"/>
          <p:cNvSpPr/>
          <p:nvPr/>
        </p:nvSpPr>
        <p:spPr>
          <a:xfrm>
            <a:off x="-1" y="6128413"/>
            <a:ext cx="12192001" cy="1"/>
          </a:xfrm>
          <a:prstGeom prst="line">
            <a:avLst/>
          </a:prstGeom>
          <a:ln w="12700">
            <a:solidFill>
              <a:srgbClr val="000001">
                <a:alpha val="20000"/>
              </a:srgbClr>
            </a:solidFill>
          </a:ln>
        </p:spPr>
        <p:txBody>
          <a:bodyPr lIns="0" tIns="0" rIns="0" bIns="0"/>
          <a:lstStyle/>
          <a:p>
            <a:pPr/>
          </a:p>
        </p:txBody>
      </p:sp>
      <p:sp>
        <p:nvSpPr>
          <p:cNvPr id="705" name="제목 텍스트"/>
          <p:cNvSpPr txBox="1"/>
          <p:nvPr>
            <p:ph type="title"/>
          </p:nvPr>
        </p:nvSpPr>
        <p:spPr>
          <a:xfrm>
            <a:off x="1451579" y="804519"/>
            <a:ext cx="9603276" cy="1049236"/>
          </a:xfrm>
          <a:prstGeom prst="rect">
            <a:avLst/>
          </a:prstGeom>
        </p:spPr>
        <p:txBody>
          <a:bodyPr/>
          <a:lstStyle/>
          <a:p>
            <a:pPr/>
            <a:r>
              <a:t>제목 텍스트</a:t>
            </a:r>
          </a:p>
        </p:txBody>
      </p:sp>
      <p:sp>
        <p:nvSpPr>
          <p:cNvPr id="706" name="본문 첫 번째 줄…"/>
          <p:cNvSpPr txBox="1"/>
          <p:nvPr>
            <p:ph type="body" sz="half" idx="1"/>
          </p:nvPr>
        </p:nvSpPr>
        <p:spPr>
          <a:xfrm>
            <a:off x="1451579" y="2015732"/>
            <a:ext cx="9603276" cy="3450615"/>
          </a:xfrm>
          <a:prstGeom prst="rect">
            <a:avLst/>
          </a:prstGeom>
        </p:spPr>
        <p:txBody>
          <a:bodyPr/>
          <a:lstStyle>
            <a:lvl1pPr indent="-342900"/>
            <a:lvl2pPr indent="-342900"/>
            <a:lvl3pPr indent="-342900"/>
            <a:lvl4pPr indent="-342900"/>
            <a:lvl5pPr indent="-342900"/>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707" name="Google Shape;457;g15cefda4822_5_19"/>
          <p:cNvSpPr/>
          <p:nvPr/>
        </p:nvSpPr>
        <p:spPr>
          <a:xfrm>
            <a:off x="1453896" y="1847088"/>
            <a:ext cx="9607524" cy="1"/>
          </a:xfrm>
          <a:prstGeom prst="line">
            <a:avLst/>
          </a:prstGeom>
          <a:ln w="31750">
            <a:solidFill>
              <a:schemeClr val="accent1"/>
            </a:solidFill>
          </a:ln>
        </p:spPr>
        <p:txBody>
          <a:bodyPr lIns="0" tIns="0" rIns="0" bIns="0"/>
          <a:lstStyle/>
          <a:p>
            <a:pPr/>
          </a:p>
        </p:txBody>
      </p:sp>
      <p:sp>
        <p:nvSpPr>
          <p:cNvPr id="708"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구역 머리글">
    <p:spTree>
      <p:nvGrpSpPr>
        <p:cNvPr id="1" name=""/>
        <p:cNvGrpSpPr/>
        <p:nvPr/>
      </p:nvGrpSpPr>
      <p:grpSpPr>
        <a:xfrm>
          <a:off x="0" y="0"/>
          <a:ext cx="0" cy="0"/>
          <a:chOff x="0" y="0"/>
          <a:chExt cx="0" cy="0"/>
        </a:xfrm>
      </p:grpSpPr>
      <p:sp>
        <p:nvSpPr>
          <p:cNvPr id="715" name="Google Shape;460;g15cefda4822_5_27"/>
          <p:cNvSpPr/>
          <p:nvPr/>
        </p:nvSpPr>
        <p:spPr>
          <a:xfrm>
            <a:off x="0" y="2019474"/>
            <a:ext cx="12192000" cy="4105944"/>
          </a:xfrm>
          <a:prstGeom prst="rect">
            <a:avLst/>
          </a:prstGeom>
          <a:gradFill>
            <a:gsLst>
              <a:gs pos="0">
                <a:srgbClr val="DFDBD5">
                  <a:alpha val="0"/>
                </a:srgbClr>
              </a:gs>
              <a:gs pos="100000">
                <a:srgbClr val="DFDBD5"/>
              </a:gs>
            </a:gsLst>
            <a:lin ang="5400000"/>
          </a:gradFill>
          <a:ln w="12700">
            <a:miter lim="400000"/>
          </a:ln>
        </p:spPr>
        <p:txBody>
          <a:bodyPr lIns="0" tIns="0" rIns="0" bIns="0"/>
          <a:lstStyle/>
          <a:p>
            <a:pPr>
              <a:defRPr sz="1800">
                <a:latin typeface="Gill Sans"/>
                <a:ea typeface="Gill Sans"/>
                <a:cs typeface="Gill Sans"/>
                <a:sym typeface="Gill Sans"/>
              </a:defRPr>
            </a:pPr>
          </a:p>
        </p:txBody>
      </p:sp>
      <p:pic>
        <p:nvPicPr>
          <p:cNvPr id="716" name="Google Shape;461;g15cefda4822_5_27" descr="Google Shape;461;g15cefda4822_5_27"/>
          <p:cNvPicPr>
            <a:picLocks noChangeAspect="1"/>
          </p:cNvPicPr>
          <p:nvPr/>
        </p:nvPicPr>
        <p:blipFill>
          <a:blip r:embed="rId2">
            <a:extLst/>
          </a:blip>
          <a:srcRect l="0" t="1538" r="0" b="0"/>
          <a:stretch>
            <a:fillRect/>
          </a:stretch>
        </p:blipFill>
        <p:spPr>
          <a:xfrm>
            <a:off x="0" y="6126480"/>
            <a:ext cx="12192000" cy="731525"/>
          </a:xfrm>
          <a:prstGeom prst="rect">
            <a:avLst/>
          </a:prstGeom>
          <a:ln w="12700">
            <a:miter lim="400000"/>
          </a:ln>
        </p:spPr>
      </p:pic>
      <p:sp>
        <p:nvSpPr>
          <p:cNvPr id="717" name="Google Shape;462;g15cefda4822_5_27"/>
          <p:cNvSpPr/>
          <p:nvPr/>
        </p:nvSpPr>
        <p:spPr>
          <a:xfrm>
            <a:off x="-1" y="6128413"/>
            <a:ext cx="12192001" cy="1"/>
          </a:xfrm>
          <a:prstGeom prst="line">
            <a:avLst/>
          </a:prstGeom>
          <a:ln w="12700">
            <a:solidFill>
              <a:srgbClr val="000001">
                <a:alpha val="20000"/>
              </a:srgbClr>
            </a:solidFill>
          </a:ln>
        </p:spPr>
        <p:txBody>
          <a:bodyPr lIns="0" tIns="0" rIns="0" bIns="0"/>
          <a:lstStyle/>
          <a:p>
            <a:pPr/>
          </a:p>
        </p:txBody>
      </p:sp>
      <p:sp>
        <p:nvSpPr>
          <p:cNvPr id="718" name="제목 텍스트"/>
          <p:cNvSpPr txBox="1"/>
          <p:nvPr>
            <p:ph type="title"/>
          </p:nvPr>
        </p:nvSpPr>
        <p:spPr>
          <a:xfrm>
            <a:off x="1454239" y="1756130"/>
            <a:ext cx="8643154" cy="1887952"/>
          </a:xfrm>
          <a:prstGeom prst="rect">
            <a:avLst/>
          </a:prstGeom>
        </p:spPr>
        <p:txBody>
          <a:bodyPr anchor="b"/>
          <a:lstStyle>
            <a:lvl1pPr>
              <a:defRPr sz="3600">
                <a:latin typeface="+mn-lt"/>
                <a:ea typeface="+mn-ea"/>
                <a:cs typeface="+mn-cs"/>
                <a:sym typeface="Arial"/>
              </a:defRPr>
            </a:lvl1pPr>
          </a:lstStyle>
          <a:p>
            <a:pPr/>
            <a:r>
              <a:t>제목 텍스트</a:t>
            </a:r>
          </a:p>
        </p:txBody>
      </p:sp>
      <p:sp>
        <p:nvSpPr>
          <p:cNvPr id="719" name="본문 첫 번째 줄…"/>
          <p:cNvSpPr txBox="1"/>
          <p:nvPr>
            <p:ph type="body" sz="quarter" idx="1"/>
          </p:nvPr>
        </p:nvSpPr>
        <p:spPr>
          <a:xfrm>
            <a:off x="1454239" y="3806195"/>
            <a:ext cx="8630447" cy="1012931"/>
          </a:xfrm>
          <a:prstGeom prst="rect">
            <a:avLst/>
          </a:prstGeom>
        </p:spPr>
        <p:txBody>
          <a:bodyPr/>
          <a:lstStyle>
            <a:lvl1pPr marL="228600" indent="0">
              <a:buClrTx/>
              <a:buSzTx/>
              <a:buFontTx/>
              <a:buNone/>
              <a:defRPr sz="1800">
                <a:latin typeface="+mn-lt"/>
                <a:ea typeface="+mn-ea"/>
                <a:cs typeface="+mn-cs"/>
                <a:sym typeface="Arial"/>
              </a:defRPr>
            </a:lvl1pPr>
            <a:lvl2pPr marL="228600" indent="457200">
              <a:buClrTx/>
              <a:buSzTx/>
              <a:buFontTx/>
              <a:buNone/>
              <a:defRPr sz="1800">
                <a:latin typeface="+mn-lt"/>
                <a:ea typeface="+mn-ea"/>
                <a:cs typeface="+mn-cs"/>
                <a:sym typeface="Arial"/>
              </a:defRPr>
            </a:lvl2pPr>
            <a:lvl3pPr marL="228600" indent="914400">
              <a:buClrTx/>
              <a:buSzTx/>
              <a:buFontTx/>
              <a:buNone/>
              <a:defRPr sz="1800">
                <a:latin typeface="+mn-lt"/>
                <a:ea typeface="+mn-ea"/>
                <a:cs typeface="+mn-cs"/>
                <a:sym typeface="Arial"/>
              </a:defRPr>
            </a:lvl3pPr>
            <a:lvl4pPr marL="228600" indent="1371600">
              <a:buClrTx/>
              <a:buSzTx/>
              <a:buFontTx/>
              <a:buNone/>
              <a:defRPr sz="1800">
                <a:latin typeface="+mn-lt"/>
                <a:ea typeface="+mn-ea"/>
                <a:cs typeface="+mn-cs"/>
                <a:sym typeface="Arial"/>
              </a:defRPr>
            </a:lvl4pPr>
            <a:lvl5pPr marL="228600" indent="1828800">
              <a:buClrTx/>
              <a:buSzTx/>
              <a:buFontTx/>
              <a:buNone/>
              <a:defRPr sz="1800">
                <a:latin typeface="+mn-lt"/>
                <a:ea typeface="+mn-ea"/>
                <a:cs typeface="+mn-cs"/>
                <a:sym typeface="Arial"/>
              </a:defRPr>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720" name="Google Shape;465;g15cefda4822_5_27"/>
          <p:cNvSpPr/>
          <p:nvPr/>
        </p:nvSpPr>
        <p:spPr>
          <a:xfrm>
            <a:off x="1454239" y="3804985"/>
            <a:ext cx="8630447" cy="1"/>
          </a:xfrm>
          <a:prstGeom prst="line">
            <a:avLst/>
          </a:prstGeom>
          <a:ln w="31750">
            <a:solidFill>
              <a:schemeClr val="accent1"/>
            </a:solidFill>
          </a:ln>
        </p:spPr>
        <p:txBody>
          <a:bodyPr lIns="0" tIns="0" rIns="0" bIns="0"/>
          <a:lstStyle/>
          <a:p>
            <a:pPr/>
          </a:p>
        </p:txBody>
      </p:sp>
      <p:sp>
        <p:nvSpPr>
          <p:cNvPr id="721"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콘텐츠 2개">
    <p:spTree>
      <p:nvGrpSpPr>
        <p:cNvPr id="1" name=""/>
        <p:cNvGrpSpPr/>
        <p:nvPr/>
      </p:nvGrpSpPr>
      <p:grpSpPr>
        <a:xfrm>
          <a:off x="0" y="0"/>
          <a:ext cx="0" cy="0"/>
          <a:chOff x="0" y="0"/>
          <a:chExt cx="0" cy="0"/>
        </a:xfrm>
      </p:grpSpPr>
      <p:sp>
        <p:nvSpPr>
          <p:cNvPr id="728" name="Google Shape;468;g15cefda4822_5_35"/>
          <p:cNvSpPr/>
          <p:nvPr/>
        </p:nvSpPr>
        <p:spPr>
          <a:xfrm>
            <a:off x="0" y="2019474"/>
            <a:ext cx="12192000" cy="4105944"/>
          </a:xfrm>
          <a:prstGeom prst="rect">
            <a:avLst/>
          </a:prstGeom>
          <a:gradFill>
            <a:gsLst>
              <a:gs pos="0">
                <a:srgbClr val="DFDBD5">
                  <a:alpha val="0"/>
                </a:srgbClr>
              </a:gs>
              <a:gs pos="100000">
                <a:srgbClr val="DFDBD5"/>
              </a:gs>
            </a:gsLst>
            <a:lin ang="5400000"/>
          </a:gradFill>
          <a:ln w="12700">
            <a:miter lim="400000"/>
          </a:ln>
        </p:spPr>
        <p:txBody>
          <a:bodyPr lIns="0" tIns="0" rIns="0" bIns="0"/>
          <a:lstStyle/>
          <a:p>
            <a:pPr>
              <a:defRPr sz="1800">
                <a:latin typeface="Gill Sans"/>
                <a:ea typeface="Gill Sans"/>
                <a:cs typeface="Gill Sans"/>
                <a:sym typeface="Gill Sans"/>
              </a:defRPr>
            </a:pPr>
          </a:p>
        </p:txBody>
      </p:sp>
      <p:pic>
        <p:nvPicPr>
          <p:cNvPr id="729" name="Google Shape;469;g15cefda4822_5_35" descr="Google Shape;469;g15cefda4822_5_35"/>
          <p:cNvPicPr>
            <a:picLocks noChangeAspect="1"/>
          </p:cNvPicPr>
          <p:nvPr/>
        </p:nvPicPr>
        <p:blipFill>
          <a:blip r:embed="rId2">
            <a:extLst/>
          </a:blip>
          <a:srcRect l="0" t="1538" r="0" b="0"/>
          <a:stretch>
            <a:fillRect/>
          </a:stretch>
        </p:blipFill>
        <p:spPr>
          <a:xfrm>
            <a:off x="0" y="6126480"/>
            <a:ext cx="12192000" cy="731525"/>
          </a:xfrm>
          <a:prstGeom prst="rect">
            <a:avLst/>
          </a:prstGeom>
          <a:ln w="12700">
            <a:miter lim="400000"/>
          </a:ln>
        </p:spPr>
      </p:pic>
      <p:sp>
        <p:nvSpPr>
          <p:cNvPr id="730" name="Google Shape;470;g15cefda4822_5_35"/>
          <p:cNvSpPr/>
          <p:nvPr/>
        </p:nvSpPr>
        <p:spPr>
          <a:xfrm>
            <a:off x="-1" y="6128413"/>
            <a:ext cx="12192001" cy="1"/>
          </a:xfrm>
          <a:prstGeom prst="line">
            <a:avLst/>
          </a:prstGeom>
          <a:ln w="12700">
            <a:solidFill>
              <a:srgbClr val="000001">
                <a:alpha val="20000"/>
              </a:srgbClr>
            </a:solidFill>
          </a:ln>
        </p:spPr>
        <p:txBody>
          <a:bodyPr lIns="0" tIns="0" rIns="0" bIns="0"/>
          <a:lstStyle/>
          <a:p>
            <a:pPr/>
          </a:p>
        </p:txBody>
      </p:sp>
      <p:sp>
        <p:nvSpPr>
          <p:cNvPr id="731" name="제목 텍스트"/>
          <p:cNvSpPr txBox="1"/>
          <p:nvPr>
            <p:ph type="title"/>
          </p:nvPr>
        </p:nvSpPr>
        <p:spPr>
          <a:xfrm>
            <a:off x="1449215" y="804889"/>
            <a:ext cx="9605638" cy="1059306"/>
          </a:xfrm>
          <a:prstGeom prst="rect">
            <a:avLst/>
          </a:prstGeom>
        </p:spPr>
        <p:txBody>
          <a:bodyPr/>
          <a:lstStyle/>
          <a:p>
            <a:pPr/>
            <a:r>
              <a:t>제목 텍스트</a:t>
            </a:r>
          </a:p>
        </p:txBody>
      </p:sp>
      <p:sp>
        <p:nvSpPr>
          <p:cNvPr id="732" name="본문 첫 번째 줄…"/>
          <p:cNvSpPr txBox="1"/>
          <p:nvPr>
            <p:ph type="body" sz="quarter" idx="1"/>
          </p:nvPr>
        </p:nvSpPr>
        <p:spPr>
          <a:xfrm>
            <a:off x="1447331" y="2010878"/>
            <a:ext cx="4645153" cy="3448595"/>
          </a:xfrm>
          <a:prstGeom prst="rect">
            <a:avLst/>
          </a:prstGeom>
        </p:spPr>
        <p:txBody>
          <a:bodyPr/>
          <a:lstStyle>
            <a:lvl1pPr indent="-342900"/>
            <a:lvl2pPr indent="-342900"/>
            <a:lvl3pPr indent="-342900"/>
            <a:lvl4pPr indent="-342900"/>
            <a:lvl5pPr indent="-342900"/>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733" name="Google Shape;473;g15cefda4822_5_35"/>
          <p:cNvSpPr/>
          <p:nvPr/>
        </p:nvSpPr>
        <p:spPr>
          <a:xfrm>
            <a:off x="1453896" y="1847088"/>
            <a:ext cx="9607524" cy="1"/>
          </a:xfrm>
          <a:prstGeom prst="line">
            <a:avLst/>
          </a:prstGeom>
          <a:ln w="31750">
            <a:solidFill>
              <a:schemeClr val="accent1"/>
            </a:solidFill>
          </a:ln>
        </p:spPr>
        <p:txBody>
          <a:bodyPr lIns="0" tIns="0" rIns="0" bIns="0"/>
          <a:lstStyle/>
          <a:p>
            <a:pPr/>
          </a:p>
        </p:txBody>
      </p:sp>
      <p:sp>
        <p:nvSpPr>
          <p:cNvPr id="734"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비교">
    <p:spTree>
      <p:nvGrpSpPr>
        <p:cNvPr id="1" name=""/>
        <p:cNvGrpSpPr/>
        <p:nvPr/>
      </p:nvGrpSpPr>
      <p:grpSpPr>
        <a:xfrm>
          <a:off x="0" y="0"/>
          <a:ext cx="0" cy="0"/>
          <a:chOff x="0" y="0"/>
          <a:chExt cx="0" cy="0"/>
        </a:xfrm>
      </p:grpSpPr>
      <p:sp>
        <p:nvSpPr>
          <p:cNvPr id="741" name="Google Shape;476;g15cefda4822_5_43"/>
          <p:cNvSpPr/>
          <p:nvPr/>
        </p:nvSpPr>
        <p:spPr>
          <a:xfrm>
            <a:off x="0" y="2019474"/>
            <a:ext cx="12192000" cy="4105944"/>
          </a:xfrm>
          <a:prstGeom prst="rect">
            <a:avLst/>
          </a:prstGeom>
          <a:gradFill>
            <a:gsLst>
              <a:gs pos="0">
                <a:srgbClr val="DFDBD5">
                  <a:alpha val="0"/>
                </a:srgbClr>
              </a:gs>
              <a:gs pos="100000">
                <a:srgbClr val="DFDBD5"/>
              </a:gs>
            </a:gsLst>
            <a:lin ang="5400000"/>
          </a:gradFill>
          <a:ln w="12700">
            <a:miter lim="400000"/>
          </a:ln>
        </p:spPr>
        <p:txBody>
          <a:bodyPr lIns="0" tIns="0" rIns="0" bIns="0"/>
          <a:lstStyle/>
          <a:p>
            <a:pPr>
              <a:defRPr sz="1800">
                <a:latin typeface="Gill Sans"/>
                <a:ea typeface="Gill Sans"/>
                <a:cs typeface="Gill Sans"/>
                <a:sym typeface="Gill Sans"/>
              </a:defRPr>
            </a:pPr>
          </a:p>
        </p:txBody>
      </p:sp>
      <p:pic>
        <p:nvPicPr>
          <p:cNvPr id="742" name="Google Shape;477;g15cefda4822_5_43" descr="Google Shape;477;g15cefda4822_5_43"/>
          <p:cNvPicPr>
            <a:picLocks noChangeAspect="1"/>
          </p:cNvPicPr>
          <p:nvPr/>
        </p:nvPicPr>
        <p:blipFill>
          <a:blip r:embed="rId2">
            <a:extLst/>
          </a:blip>
          <a:srcRect l="0" t="1538" r="0" b="0"/>
          <a:stretch>
            <a:fillRect/>
          </a:stretch>
        </p:blipFill>
        <p:spPr>
          <a:xfrm>
            <a:off x="0" y="6126480"/>
            <a:ext cx="12192000" cy="731525"/>
          </a:xfrm>
          <a:prstGeom prst="rect">
            <a:avLst/>
          </a:prstGeom>
          <a:ln w="12700">
            <a:miter lim="400000"/>
          </a:ln>
        </p:spPr>
      </p:pic>
      <p:sp>
        <p:nvSpPr>
          <p:cNvPr id="743" name="Google Shape;478;g15cefda4822_5_43"/>
          <p:cNvSpPr/>
          <p:nvPr/>
        </p:nvSpPr>
        <p:spPr>
          <a:xfrm>
            <a:off x="-1" y="6128413"/>
            <a:ext cx="12192001" cy="1"/>
          </a:xfrm>
          <a:prstGeom prst="line">
            <a:avLst/>
          </a:prstGeom>
          <a:ln w="12700">
            <a:solidFill>
              <a:srgbClr val="000001">
                <a:alpha val="20000"/>
              </a:srgbClr>
            </a:solidFill>
          </a:ln>
        </p:spPr>
        <p:txBody>
          <a:bodyPr lIns="0" tIns="0" rIns="0" bIns="0"/>
          <a:lstStyle/>
          <a:p>
            <a:pPr/>
          </a:p>
        </p:txBody>
      </p:sp>
      <p:sp>
        <p:nvSpPr>
          <p:cNvPr id="744" name="제목 텍스트"/>
          <p:cNvSpPr txBox="1"/>
          <p:nvPr>
            <p:ph type="title"/>
          </p:nvPr>
        </p:nvSpPr>
        <p:spPr>
          <a:xfrm>
            <a:off x="1447191" y="804162"/>
            <a:ext cx="9607661" cy="1056321"/>
          </a:xfrm>
          <a:prstGeom prst="rect">
            <a:avLst/>
          </a:prstGeom>
        </p:spPr>
        <p:txBody>
          <a:bodyPr/>
          <a:lstStyle/>
          <a:p>
            <a:pPr/>
            <a:r>
              <a:t>제목 텍스트</a:t>
            </a:r>
          </a:p>
        </p:txBody>
      </p:sp>
      <p:sp>
        <p:nvSpPr>
          <p:cNvPr id="745" name="본문 첫 번째 줄…"/>
          <p:cNvSpPr txBox="1"/>
          <p:nvPr>
            <p:ph type="body" sz="quarter" idx="1"/>
          </p:nvPr>
        </p:nvSpPr>
        <p:spPr>
          <a:xfrm>
            <a:off x="1447191" y="2019549"/>
            <a:ext cx="4645153" cy="801944"/>
          </a:xfrm>
          <a:prstGeom prst="rect">
            <a:avLst/>
          </a:prstGeom>
        </p:spPr>
        <p:txBody>
          <a:bodyPr anchor="b"/>
          <a:lstStyle>
            <a:lvl1pPr marL="228600" indent="0">
              <a:lnSpc>
                <a:spcPct val="100000"/>
              </a:lnSpc>
              <a:buClrTx/>
              <a:buSzTx/>
              <a:buFontTx/>
              <a:buNone/>
              <a:defRPr sz="2200">
                <a:solidFill>
                  <a:schemeClr val="accent1"/>
                </a:solidFill>
              </a:defRPr>
            </a:lvl1pPr>
            <a:lvl2pPr marL="228600" indent="457200">
              <a:lnSpc>
                <a:spcPct val="100000"/>
              </a:lnSpc>
              <a:buClrTx/>
              <a:buSzTx/>
              <a:buFontTx/>
              <a:buNone/>
              <a:defRPr sz="2200">
                <a:solidFill>
                  <a:schemeClr val="accent1"/>
                </a:solidFill>
              </a:defRPr>
            </a:lvl2pPr>
            <a:lvl3pPr marL="228600" indent="914400">
              <a:lnSpc>
                <a:spcPct val="100000"/>
              </a:lnSpc>
              <a:buClrTx/>
              <a:buSzTx/>
              <a:buFontTx/>
              <a:buNone/>
              <a:defRPr sz="2200">
                <a:solidFill>
                  <a:schemeClr val="accent1"/>
                </a:solidFill>
              </a:defRPr>
            </a:lvl3pPr>
            <a:lvl4pPr marL="228600" indent="1371600">
              <a:lnSpc>
                <a:spcPct val="100000"/>
              </a:lnSpc>
              <a:buClrTx/>
              <a:buSzTx/>
              <a:buFontTx/>
              <a:buNone/>
              <a:defRPr sz="2200">
                <a:solidFill>
                  <a:schemeClr val="accent1"/>
                </a:solidFill>
              </a:defRPr>
            </a:lvl4pPr>
            <a:lvl5pPr marL="228600" indent="1828800">
              <a:lnSpc>
                <a:spcPct val="100000"/>
              </a:lnSpc>
              <a:buClrTx/>
              <a:buSzTx/>
              <a:buFontTx/>
              <a:buNone/>
              <a:defRPr sz="2200">
                <a:solidFill>
                  <a:schemeClr val="accent1"/>
                </a:solidFill>
              </a:defRPr>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746" name="Google Shape;481;g15cefda4822_5_43"/>
          <p:cNvSpPr txBox="1"/>
          <p:nvPr>
            <p:ph type="body" sz="quarter" idx="21"/>
          </p:nvPr>
        </p:nvSpPr>
        <p:spPr>
          <a:xfrm>
            <a:off x="6412362" y="2023003"/>
            <a:ext cx="4645153" cy="802239"/>
          </a:xfrm>
          <a:prstGeom prst="rect">
            <a:avLst/>
          </a:prstGeom>
        </p:spPr>
        <p:txBody>
          <a:bodyPr anchor="b"/>
          <a:lstStyle/>
          <a:p>
            <a:pPr indent="-342900"/>
          </a:p>
        </p:txBody>
      </p:sp>
      <p:sp>
        <p:nvSpPr>
          <p:cNvPr id="747" name="Google Shape;482;g15cefda4822_5_43"/>
          <p:cNvSpPr/>
          <p:nvPr/>
        </p:nvSpPr>
        <p:spPr>
          <a:xfrm>
            <a:off x="1453896" y="1847088"/>
            <a:ext cx="9607524" cy="1"/>
          </a:xfrm>
          <a:prstGeom prst="line">
            <a:avLst/>
          </a:prstGeom>
          <a:ln w="31750">
            <a:solidFill>
              <a:schemeClr val="accent1"/>
            </a:solidFill>
          </a:ln>
        </p:spPr>
        <p:txBody>
          <a:bodyPr lIns="0" tIns="0" rIns="0" bIns="0"/>
          <a:lstStyle/>
          <a:p>
            <a:pPr/>
          </a:p>
        </p:txBody>
      </p:sp>
      <p:sp>
        <p:nvSpPr>
          <p:cNvPr id="748"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제목만">
    <p:spTree>
      <p:nvGrpSpPr>
        <p:cNvPr id="1" name=""/>
        <p:cNvGrpSpPr/>
        <p:nvPr/>
      </p:nvGrpSpPr>
      <p:grpSpPr>
        <a:xfrm>
          <a:off x="0" y="0"/>
          <a:ext cx="0" cy="0"/>
          <a:chOff x="0" y="0"/>
          <a:chExt cx="0" cy="0"/>
        </a:xfrm>
      </p:grpSpPr>
      <p:sp>
        <p:nvSpPr>
          <p:cNvPr id="755" name="Google Shape;485;g15cefda4822_5_52"/>
          <p:cNvSpPr/>
          <p:nvPr/>
        </p:nvSpPr>
        <p:spPr>
          <a:xfrm>
            <a:off x="0" y="2019474"/>
            <a:ext cx="12192000" cy="4105944"/>
          </a:xfrm>
          <a:prstGeom prst="rect">
            <a:avLst/>
          </a:prstGeom>
          <a:gradFill>
            <a:gsLst>
              <a:gs pos="0">
                <a:srgbClr val="DFDBD5">
                  <a:alpha val="0"/>
                </a:srgbClr>
              </a:gs>
              <a:gs pos="100000">
                <a:srgbClr val="DFDBD5"/>
              </a:gs>
            </a:gsLst>
            <a:lin ang="5400000"/>
          </a:gradFill>
          <a:ln w="12700">
            <a:miter lim="400000"/>
          </a:ln>
        </p:spPr>
        <p:txBody>
          <a:bodyPr lIns="0" tIns="0" rIns="0" bIns="0"/>
          <a:lstStyle/>
          <a:p>
            <a:pPr>
              <a:defRPr sz="1800">
                <a:latin typeface="Gill Sans"/>
                <a:ea typeface="Gill Sans"/>
                <a:cs typeface="Gill Sans"/>
                <a:sym typeface="Gill Sans"/>
              </a:defRPr>
            </a:pPr>
          </a:p>
        </p:txBody>
      </p:sp>
      <p:pic>
        <p:nvPicPr>
          <p:cNvPr id="756" name="Google Shape;486;g15cefda4822_5_52" descr="Google Shape;486;g15cefda4822_5_52"/>
          <p:cNvPicPr>
            <a:picLocks noChangeAspect="1"/>
          </p:cNvPicPr>
          <p:nvPr/>
        </p:nvPicPr>
        <p:blipFill>
          <a:blip r:embed="rId2">
            <a:extLst/>
          </a:blip>
          <a:srcRect l="0" t="1538" r="0" b="0"/>
          <a:stretch>
            <a:fillRect/>
          </a:stretch>
        </p:blipFill>
        <p:spPr>
          <a:xfrm>
            <a:off x="0" y="6126480"/>
            <a:ext cx="12192000" cy="731525"/>
          </a:xfrm>
          <a:prstGeom prst="rect">
            <a:avLst/>
          </a:prstGeom>
          <a:ln w="12700">
            <a:miter lim="400000"/>
          </a:ln>
        </p:spPr>
      </p:pic>
      <p:sp>
        <p:nvSpPr>
          <p:cNvPr id="757" name="Google Shape;487;g15cefda4822_5_52"/>
          <p:cNvSpPr/>
          <p:nvPr/>
        </p:nvSpPr>
        <p:spPr>
          <a:xfrm>
            <a:off x="-1" y="6128413"/>
            <a:ext cx="12192001" cy="1"/>
          </a:xfrm>
          <a:prstGeom prst="line">
            <a:avLst/>
          </a:prstGeom>
          <a:ln w="12700">
            <a:solidFill>
              <a:srgbClr val="000001">
                <a:alpha val="20000"/>
              </a:srgbClr>
            </a:solidFill>
          </a:ln>
        </p:spPr>
        <p:txBody>
          <a:bodyPr lIns="0" tIns="0" rIns="0" bIns="0"/>
          <a:lstStyle/>
          <a:p>
            <a:pPr/>
          </a:p>
        </p:txBody>
      </p:sp>
      <p:sp>
        <p:nvSpPr>
          <p:cNvPr id="758" name="제목 텍스트"/>
          <p:cNvSpPr txBox="1"/>
          <p:nvPr>
            <p:ph type="title"/>
          </p:nvPr>
        </p:nvSpPr>
        <p:spPr>
          <a:xfrm>
            <a:off x="1451579" y="804519"/>
            <a:ext cx="9603276" cy="1049236"/>
          </a:xfrm>
          <a:prstGeom prst="rect">
            <a:avLst/>
          </a:prstGeom>
        </p:spPr>
        <p:txBody>
          <a:bodyPr/>
          <a:lstStyle/>
          <a:p>
            <a:pPr/>
            <a:r>
              <a:t>제목 텍스트</a:t>
            </a:r>
          </a:p>
        </p:txBody>
      </p:sp>
      <p:sp>
        <p:nvSpPr>
          <p:cNvPr id="759" name="Google Shape;489;g15cefda4822_5_52"/>
          <p:cNvSpPr/>
          <p:nvPr/>
        </p:nvSpPr>
        <p:spPr>
          <a:xfrm>
            <a:off x="1453896" y="1847088"/>
            <a:ext cx="9607524" cy="1"/>
          </a:xfrm>
          <a:prstGeom prst="line">
            <a:avLst/>
          </a:prstGeom>
          <a:ln w="31750">
            <a:solidFill>
              <a:schemeClr val="accent1"/>
            </a:solidFill>
          </a:ln>
        </p:spPr>
        <p:txBody>
          <a:bodyPr lIns="0" tIns="0" rIns="0" bIns="0"/>
          <a:lstStyle/>
          <a:p>
            <a:pPr/>
          </a:p>
        </p:txBody>
      </p:sp>
      <p:sp>
        <p:nvSpPr>
          <p:cNvPr id="760"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캡션 있는 콘텐츠">
    <p:spTree>
      <p:nvGrpSpPr>
        <p:cNvPr id="1" name=""/>
        <p:cNvGrpSpPr/>
        <p:nvPr/>
      </p:nvGrpSpPr>
      <p:grpSpPr>
        <a:xfrm>
          <a:off x="0" y="0"/>
          <a:ext cx="0" cy="0"/>
          <a:chOff x="0" y="0"/>
          <a:chExt cx="0" cy="0"/>
        </a:xfrm>
      </p:grpSpPr>
      <p:sp>
        <p:nvSpPr>
          <p:cNvPr id="767" name="Google Shape;492;g15cefda4822_5_59"/>
          <p:cNvSpPr/>
          <p:nvPr/>
        </p:nvSpPr>
        <p:spPr>
          <a:xfrm>
            <a:off x="0" y="2019474"/>
            <a:ext cx="12192000" cy="4105944"/>
          </a:xfrm>
          <a:prstGeom prst="rect">
            <a:avLst/>
          </a:prstGeom>
          <a:gradFill>
            <a:gsLst>
              <a:gs pos="0">
                <a:srgbClr val="DFDBD5">
                  <a:alpha val="0"/>
                </a:srgbClr>
              </a:gs>
              <a:gs pos="100000">
                <a:srgbClr val="DFDBD5"/>
              </a:gs>
            </a:gsLst>
            <a:lin ang="5400000"/>
          </a:gradFill>
          <a:ln w="12700">
            <a:miter lim="400000"/>
          </a:ln>
        </p:spPr>
        <p:txBody>
          <a:bodyPr lIns="0" tIns="0" rIns="0" bIns="0"/>
          <a:lstStyle/>
          <a:p>
            <a:pPr>
              <a:defRPr sz="1800">
                <a:latin typeface="Gill Sans"/>
                <a:ea typeface="Gill Sans"/>
                <a:cs typeface="Gill Sans"/>
                <a:sym typeface="Gill Sans"/>
              </a:defRPr>
            </a:pPr>
          </a:p>
        </p:txBody>
      </p:sp>
      <p:pic>
        <p:nvPicPr>
          <p:cNvPr id="768" name="Google Shape;493;g15cefda4822_5_59" descr="Google Shape;493;g15cefda4822_5_59"/>
          <p:cNvPicPr>
            <a:picLocks noChangeAspect="1"/>
          </p:cNvPicPr>
          <p:nvPr/>
        </p:nvPicPr>
        <p:blipFill>
          <a:blip r:embed="rId2">
            <a:extLst/>
          </a:blip>
          <a:srcRect l="0" t="1538" r="0" b="0"/>
          <a:stretch>
            <a:fillRect/>
          </a:stretch>
        </p:blipFill>
        <p:spPr>
          <a:xfrm>
            <a:off x="0" y="6126480"/>
            <a:ext cx="12192000" cy="731525"/>
          </a:xfrm>
          <a:prstGeom prst="rect">
            <a:avLst/>
          </a:prstGeom>
          <a:ln w="12700">
            <a:miter lim="400000"/>
          </a:ln>
        </p:spPr>
      </p:pic>
      <p:sp>
        <p:nvSpPr>
          <p:cNvPr id="769" name="Google Shape;494;g15cefda4822_5_59"/>
          <p:cNvSpPr/>
          <p:nvPr/>
        </p:nvSpPr>
        <p:spPr>
          <a:xfrm>
            <a:off x="-1" y="6128413"/>
            <a:ext cx="12192001" cy="1"/>
          </a:xfrm>
          <a:prstGeom prst="line">
            <a:avLst/>
          </a:prstGeom>
          <a:ln w="12700">
            <a:solidFill>
              <a:srgbClr val="000001">
                <a:alpha val="20000"/>
              </a:srgbClr>
            </a:solidFill>
          </a:ln>
        </p:spPr>
        <p:txBody>
          <a:bodyPr lIns="0" tIns="0" rIns="0" bIns="0"/>
          <a:lstStyle/>
          <a:p>
            <a:pPr/>
          </a:p>
        </p:txBody>
      </p:sp>
      <p:sp>
        <p:nvSpPr>
          <p:cNvPr id="770" name="제목 텍스트"/>
          <p:cNvSpPr txBox="1"/>
          <p:nvPr>
            <p:ph type="title"/>
          </p:nvPr>
        </p:nvSpPr>
        <p:spPr>
          <a:xfrm>
            <a:off x="1444671" y="798972"/>
            <a:ext cx="3273100" cy="2247119"/>
          </a:xfrm>
          <a:prstGeom prst="rect">
            <a:avLst/>
          </a:prstGeom>
        </p:spPr>
        <p:txBody>
          <a:bodyPr anchor="b"/>
          <a:lstStyle>
            <a:lvl1pPr>
              <a:defRPr sz="2400"/>
            </a:lvl1pPr>
          </a:lstStyle>
          <a:p>
            <a:pPr/>
            <a:r>
              <a:t>제목 텍스트</a:t>
            </a:r>
          </a:p>
        </p:txBody>
      </p:sp>
      <p:sp>
        <p:nvSpPr>
          <p:cNvPr id="771" name="본문 첫 번째 줄…"/>
          <p:cNvSpPr txBox="1"/>
          <p:nvPr>
            <p:ph type="body" sz="half" idx="1"/>
          </p:nvPr>
        </p:nvSpPr>
        <p:spPr>
          <a:xfrm>
            <a:off x="5043713" y="798974"/>
            <a:ext cx="6012472" cy="4658827"/>
          </a:xfrm>
          <a:prstGeom prst="rect">
            <a:avLst/>
          </a:prstGeom>
        </p:spPr>
        <p:txBody>
          <a:bodyPr anchor="ctr"/>
          <a:lstStyle>
            <a:lvl1pPr indent="-342900"/>
            <a:lvl2pPr indent="-342900"/>
            <a:lvl3pPr indent="-342900"/>
            <a:lvl4pPr indent="-342900"/>
            <a:lvl5pPr indent="-342900"/>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772" name="Google Shape;497;g15cefda4822_5_59"/>
          <p:cNvSpPr txBox="1"/>
          <p:nvPr>
            <p:ph type="body" sz="quarter" idx="21"/>
          </p:nvPr>
        </p:nvSpPr>
        <p:spPr>
          <a:xfrm>
            <a:off x="1444671" y="3205489"/>
            <a:ext cx="3275015" cy="2248183"/>
          </a:xfrm>
          <a:prstGeom prst="rect">
            <a:avLst/>
          </a:prstGeom>
        </p:spPr>
        <p:txBody>
          <a:bodyPr/>
          <a:lstStyle/>
          <a:p>
            <a:pPr indent="-342900"/>
          </a:p>
        </p:txBody>
      </p:sp>
      <p:sp>
        <p:nvSpPr>
          <p:cNvPr id="773" name="Google Shape;498;g15cefda4822_5_59"/>
          <p:cNvSpPr/>
          <p:nvPr/>
        </p:nvSpPr>
        <p:spPr>
          <a:xfrm>
            <a:off x="1448280" y="3205489"/>
            <a:ext cx="3269490" cy="3"/>
          </a:xfrm>
          <a:prstGeom prst="line">
            <a:avLst/>
          </a:prstGeom>
          <a:ln w="31750">
            <a:solidFill>
              <a:schemeClr val="accent1"/>
            </a:solidFill>
          </a:ln>
        </p:spPr>
        <p:txBody>
          <a:bodyPr lIns="0" tIns="0" rIns="0" bIns="0"/>
          <a:lstStyle/>
          <a:p>
            <a:pPr/>
          </a:p>
        </p:txBody>
      </p:sp>
      <p:sp>
        <p:nvSpPr>
          <p:cNvPr id="774"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빈 화면 3">
    <p:spTree>
      <p:nvGrpSpPr>
        <p:cNvPr id="1" name=""/>
        <p:cNvGrpSpPr/>
        <p:nvPr/>
      </p:nvGrpSpPr>
      <p:grpSpPr>
        <a:xfrm>
          <a:off x="0" y="0"/>
          <a:ext cx="0" cy="0"/>
          <a:chOff x="0" y="0"/>
          <a:chExt cx="0" cy="0"/>
        </a:xfrm>
      </p:grpSpPr>
      <p:sp>
        <p:nvSpPr>
          <p:cNvPr id="74" name="Google Shape;52;p26"/>
          <p:cNvSpPr/>
          <p:nvPr/>
        </p:nvSpPr>
        <p:spPr>
          <a:xfrm>
            <a:off x="0" y="2019474"/>
            <a:ext cx="12192000" cy="4105944"/>
          </a:xfrm>
          <a:prstGeom prst="rect">
            <a:avLst/>
          </a:prstGeom>
          <a:gradFill>
            <a:gsLst>
              <a:gs pos="0">
                <a:srgbClr val="DFDBD5">
                  <a:alpha val="0"/>
                </a:srgbClr>
              </a:gs>
              <a:gs pos="100000">
                <a:srgbClr val="DFDBD5"/>
              </a:gs>
            </a:gsLst>
            <a:lin ang="5400000"/>
          </a:gradFill>
          <a:ln w="12700">
            <a:miter lim="400000"/>
          </a:ln>
        </p:spPr>
        <p:txBody>
          <a:bodyPr lIns="0" tIns="0" rIns="0" bIns="0"/>
          <a:lstStyle/>
          <a:p>
            <a:pPr>
              <a:defRPr sz="1800">
                <a:latin typeface="Gill Sans"/>
                <a:ea typeface="Gill Sans"/>
                <a:cs typeface="Gill Sans"/>
                <a:sym typeface="Gill Sans"/>
              </a:defRPr>
            </a:pPr>
          </a:p>
        </p:txBody>
      </p:sp>
      <p:pic>
        <p:nvPicPr>
          <p:cNvPr id="75" name="Google Shape;53;p26" descr="Google Shape;53;p26"/>
          <p:cNvPicPr>
            <a:picLocks noChangeAspect="1"/>
          </p:cNvPicPr>
          <p:nvPr/>
        </p:nvPicPr>
        <p:blipFill>
          <a:blip r:embed="rId2">
            <a:extLst/>
          </a:blip>
          <a:srcRect l="0" t="1538" r="0" b="0"/>
          <a:stretch>
            <a:fillRect/>
          </a:stretch>
        </p:blipFill>
        <p:spPr>
          <a:xfrm>
            <a:off x="0" y="6126480"/>
            <a:ext cx="12192000" cy="731526"/>
          </a:xfrm>
          <a:prstGeom prst="rect">
            <a:avLst/>
          </a:prstGeom>
          <a:ln w="12700">
            <a:miter lim="400000"/>
          </a:ln>
        </p:spPr>
      </p:pic>
      <p:sp>
        <p:nvSpPr>
          <p:cNvPr id="76" name="Google Shape;54;p26"/>
          <p:cNvSpPr/>
          <p:nvPr/>
        </p:nvSpPr>
        <p:spPr>
          <a:xfrm>
            <a:off x="-2" y="6128413"/>
            <a:ext cx="12192003" cy="1"/>
          </a:xfrm>
          <a:prstGeom prst="line">
            <a:avLst/>
          </a:prstGeom>
          <a:ln w="12700">
            <a:solidFill>
              <a:srgbClr val="000001">
                <a:alpha val="20000"/>
              </a:srgbClr>
            </a:solidFill>
          </a:ln>
        </p:spPr>
        <p:txBody>
          <a:bodyPr lIns="0" tIns="0" rIns="0" bIns="0"/>
          <a:lstStyle/>
          <a:p>
            <a:pPr/>
          </a:p>
        </p:txBody>
      </p:sp>
      <p:pic>
        <p:nvPicPr>
          <p:cNvPr id="77" name="Google Shape;55;p26" descr="Google Shape;55;p26"/>
          <p:cNvPicPr>
            <a:picLocks noChangeAspect="1"/>
          </p:cNvPicPr>
          <p:nvPr/>
        </p:nvPicPr>
        <p:blipFill>
          <a:blip r:embed="rId3">
            <a:extLst/>
          </a:blip>
          <a:srcRect l="49890" t="210" r="1087" b="60010"/>
          <a:stretch>
            <a:fillRect/>
          </a:stretch>
        </p:blipFill>
        <p:spPr>
          <a:xfrm>
            <a:off x="0" y="0"/>
            <a:ext cx="12192000" cy="6858001"/>
          </a:xfrm>
          <a:prstGeom prst="rect">
            <a:avLst/>
          </a:prstGeom>
          <a:ln w="12700">
            <a:miter lim="400000"/>
          </a:ln>
        </p:spPr>
      </p:pic>
      <p:sp>
        <p:nvSpPr>
          <p:cNvPr id="78" name="Google Shape;56;p26"/>
          <p:cNvSpPr/>
          <p:nvPr/>
        </p:nvSpPr>
        <p:spPr>
          <a:xfrm>
            <a:off x="6318772" y="0"/>
            <a:ext cx="3083862" cy="6858000"/>
          </a:xfrm>
          <a:prstGeom prst="rect">
            <a:avLst/>
          </a:prstGeom>
          <a:solidFill>
            <a:srgbClr val="E2B5B3"/>
          </a:solidFill>
          <a:ln w="12700">
            <a:miter lim="400000"/>
          </a:ln>
        </p:spPr>
        <p:txBody>
          <a:bodyPr lIns="0" tIns="0" rIns="0" bIns="0" anchor="ctr"/>
          <a:lstStyle/>
          <a:p>
            <a:pPr algn="ctr">
              <a:defRPr sz="1800">
                <a:solidFill>
                  <a:srgbClr val="FFFFFF"/>
                </a:solidFill>
                <a:latin typeface="Gill Sans"/>
                <a:ea typeface="Gill Sans"/>
                <a:cs typeface="Gill Sans"/>
                <a:sym typeface="Gill Sans"/>
              </a:defRPr>
            </a:pPr>
          </a:p>
        </p:txBody>
      </p:sp>
      <p:sp>
        <p:nvSpPr>
          <p:cNvPr id="79"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캡션 있는 그림">
    <p:spTree>
      <p:nvGrpSpPr>
        <p:cNvPr id="1" name=""/>
        <p:cNvGrpSpPr/>
        <p:nvPr/>
      </p:nvGrpSpPr>
      <p:grpSpPr>
        <a:xfrm>
          <a:off x="0" y="0"/>
          <a:ext cx="0" cy="0"/>
          <a:chOff x="0" y="0"/>
          <a:chExt cx="0" cy="0"/>
        </a:xfrm>
      </p:grpSpPr>
      <p:sp>
        <p:nvSpPr>
          <p:cNvPr id="781" name="Google Shape;501;g15cefda4822_5_68"/>
          <p:cNvSpPr/>
          <p:nvPr/>
        </p:nvSpPr>
        <p:spPr>
          <a:xfrm>
            <a:off x="0" y="2019474"/>
            <a:ext cx="12192000" cy="4105944"/>
          </a:xfrm>
          <a:prstGeom prst="rect">
            <a:avLst/>
          </a:prstGeom>
          <a:gradFill>
            <a:gsLst>
              <a:gs pos="0">
                <a:srgbClr val="DFDBD5">
                  <a:alpha val="0"/>
                </a:srgbClr>
              </a:gs>
              <a:gs pos="100000">
                <a:srgbClr val="DFDBD5"/>
              </a:gs>
            </a:gsLst>
            <a:lin ang="5400000"/>
          </a:gradFill>
          <a:ln w="12700">
            <a:miter lim="400000"/>
          </a:ln>
        </p:spPr>
        <p:txBody>
          <a:bodyPr lIns="0" tIns="0" rIns="0" bIns="0"/>
          <a:lstStyle/>
          <a:p>
            <a:pPr>
              <a:defRPr sz="1800">
                <a:latin typeface="Gill Sans"/>
                <a:ea typeface="Gill Sans"/>
                <a:cs typeface="Gill Sans"/>
                <a:sym typeface="Gill Sans"/>
              </a:defRPr>
            </a:pPr>
          </a:p>
        </p:txBody>
      </p:sp>
      <p:pic>
        <p:nvPicPr>
          <p:cNvPr id="782" name="Google Shape;502;g15cefda4822_5_68" descr="Google Shape;502;g15cefda4822_5_68"/>
          <p:cNvPicPr>
            <a:picLocks noChangeAspect="1"/>
          </p:cNvPicPr>
          <p:nvPr/>
        </p:nvPicPr>
        <p:blipFill>
          <a:blip r:embed="rId2">
            <a:extLst/>
          </a:blip>
          <a:srcRect l="0" t="1538" r="0" b="0"/>
          <a:stretch>
            <a:fillRect/>
          </a:stretch>
        </p:blipFill>
        <p:spPr>
          <a:xfrm>
            <a:off x="0" y="6126480"/>
            <a:ext cx="12192000" cy="731525"/>
          </a:xfrm>
          <a:prstGeom prst="rect">
            <a:avLst/>
          </a:prstGeom>
          <a:ln w="12700">
            <a:miter lim="400000"/>
          </a:ln>
        </p:spPr>
      </p:pic>
      <p:sp>
        <p:nvSpPr>
          <p:cNvPr id="783" name="Google Shape;503;g15cefda4822_5_68"/>
          <p:cNvSpPr/>
          <p:nvPr/>
        </p:nvSpPr>
        <p:spPr>
          <a:xfrm>
            <a:off x="-1" y="6128413"/>
            <a:ext cx="12192001" cy="1"/>
          </a:xfrm>
          <a:prstGeom prst="line">
            <a:avLst/>
          </a:prstGeom>
          <a:ln w="12700">
            <a:solidFill>
              <a:srgbClr val="000001">
                <a:alpha val="20000"/>
              </a:srgbClr>
            </a:solidFill>
          </a:ln>
        </p:spPr>
        <p:txBody>
          <a:bodyPr lIns="0" tIns="0" rIns="0" bIns="0"/>
          <a:lstStyle/>
          <a:p>
            <a:pPr/>
          </a:p>
        </p:txBody>
      </p:sp>
      <p:grpSp>
        <p:nvGrpSpPr>
          <p:cNvPr id="786" name="Google Shape;504;g15cefda4822_5_68"/>
          <p:cNvGrpSpPr/>
          <p:nvPr/>
        </p:nvGrpSpPr>
        <p:grpSpPr>
          <a:xfrm>
            <a:off x="7477384" y="482169"/>
            <a:ext cx="4074538" cy="5149103"/>
            <a:chOff x="0" y="0"/>
            <a:chExt cx="4074536" cy="5149101"/>
          </a:xfrm>
        </p:grpSpPr>
        <p:sp>
          <p:nvSpPr>
            <p:cNvPr id="784" name="Google Shape;505;g15cefda4822_5_68"/>
            <p:cNvSpPr/>
            <p:nvPr/>
          </p:nvSpPr>
          <p:spPr>
            <a:xfrm>
              <a:off x="0" y="0"/>
              <a:ext cx="4074537" cy="5149102"/>
            </a:xfrm>
            <a:prstGeom prst="rect">
              <a:avLst/>
            </a:prstGeom>
            <a:gradFill flip="none" rotWithShape="1">
              <a:gsLst>
                <a:gs pos="0">
                  <a:srgbClr val="000001"/>
                </a:gs>
                <a:gs pos="100000">
                  <a:srgbClr val="191919"/>
                </a:gs>
              </a:gsLst>
              <a:lin ang="5400000" scaled="0"/>
            </a:gradFill>
            <a:ln w="12700" cap="flat">
              <a:noFill/>
              <a:miter lim="400000"/>
            </a:ln>
            <a:effectLst>
              <a:outerShdw sx="100000" sy="100000" kx="0" ky="0" algn="b" rotWithShape="0" blurRad="127000" dist="228600" dir="4740000">
                <a:srgbClr val="000000">
                  <a:alpha val="33725"/>
                </a:srgbClr>
              </a:outerShdw>
            </a:effectLst>
          </p:spPr>
          <p:txBody>
            <a:bodyPr wrap="square" lIns="0" tIns="0" rIns="0" bIns="0" numCol="1" anchor="t">
              <a:noAutofit/>
            </a:bodyPr>
            <a:lstStyle/>
            <a:p>
              <a:pPr>
                <a:defRPr sz="1800">
                  <a:latin typeface="Gill Sans"/>
                  <a:ea typeface="Gill Sans"/>
                  <a:cs typeface="Gill Sans"/>
                  <a:sym typeface="Gill Sans"/>
                </a:defRPr>
              </a:pPr>
            </a:p>
          </p:txBody>
        </p:sp>
        <p:sp>
          <p:nvSpPr>
            <p:cNvPr id="785" name="Google Shape;506;g15cefda4822_5_68"/>
            <p:cNvSpPr/>
            <p:nvPr/>
          </p:nvSpPr>
          <p:spPr>
            <a:xfrm>
              <a:off x="313060" y="330336"/>
              <a:ext cx="3450292" cy="4466453"/>
            </a:xfrm>
            <a:prstGeom prst="rect">
              <a:avLst/>
            </a:prstGeom>
            <a:gradFill flip="none" rotWithShape="1">
              <a:gsLst>
                <a:gs pos="0">
                  <a:srgbClr val="DADADA"/>
                </a:gs>
                <a:gs pos="100000">
                  <a:srgbClr val="FFFFFE"/>
                </a:gs>
              </a:gsLst>
              <a:lin ang="16200000" scaled="0"/>
            </a:gradFill>
            <a:ln w="50800" cap="flat">
              <a:solidFill>
                <a:srgbClr val="191919"/>
              </a:solidFill>
              <a:prstDash val="solid"/>
              <a:miter lim="800000"/>
            </a:ln>
            <a:effectLst/>
          </p:spPr>
          <p:txBody>
            <a:bodyPr wrap="square" lIns="0" tIns="0" rIns="0" bIns="0" numCol="1" anchor="t">
              <a:noAutofit/>
            </a:bodyPr>
            <a:lstStyle/>
            <a:p>
              <a:pPr>
                <a:defRPr sz="1800">
                  <a:latin typeface="Gill Sans"/>
                  <a:ea typeface="Gill Sans"/>
                  <a:cs typeface="Gill Sans"/>
                  <a:sym typeface="Gill Sans"/>
                </a:defRPr>
              </a:pPr>
            </a:p>
          </p:txBody>
        </p:sp>
      </p:grpSp>
      <p:sp>
        <p:nvSpPr>
          <p:cNvPr id="787" name="제목 텍스트"/>
          <p:cNvSpPr txBox="1"/>
          <p:nvPr>
            <p:ph type="title"/>
          </p:nvPr>
        </p:nvSpPr>
        <p:spPr>
          <a:xfrm>
            <a:off x="1451205" y="1129513"/>
            <a:ext cx="5532330" cy="1830586"/>
          </a:xfrm>
          <a:prstGeom prst="rect">
            <a:avLst/>
          </a:prstGeom>
        </p:spPr>
        <p:txBody>
          <a:bodyPr anchor="b"/>
          <a:lstStyle/>
          <a:p>
            <a:pPr/>
            <a:r>
              <a:t>제목 텍스트</a:t>
            </a:r>
          </a:p>
        </p:txBody>
      </p:sp>
      <p:sp>
        <p:nvSpPr>
          <p:cNvPr id="788" name="Google Shape;508;g15cefda4822_5_68"/>
          <p:cNvSpPr/>
          <p:nvPr>
            <p:ph type="pic" sz="quarter" idx="21"/>
          </p:nvPr>
        </p:nvSpPr>
        <p:spPr>
          <a:xfrm>
            <a:off x="8124389" y="1122542"/>
            <a:ext cx="2791173" cy="3866329"/>
          </a:xfrm>
          <a:prstGeom prst="rect">
            <a:avLst/>
          </a:prstGeom>
        </p:spPr>
        <p:txBody>
          <a:bodyPr lIns="91439" tIns="45719" rIns="91439" bIns="45719">
            <a:noAutofit/>
          </a:bodyPr>
          <a:lstStyle/>
          <a:p>
            <a:pPr/>
          </a:p>
        </p:txBody>
      </p:sp>
      <p:sp>
        <p:nvSpPr>
          <p:cNvPr id="789" name="본문 첫 번째 줄…"/>
          <p:cNvSpPr txBox="1"/>
          <p:nvPr>
            <p:ph type="body" sz="quarter" idx="1"/>
          </p:nvPr>
        </p:nvSpPr>
        <p:spPr>
          <a:xfrm>
            <a:off x="1450329" y="3145992"/>
            <a:ext cx="5524404" cy="2003744"/>
          </a:xfrm>
          <a:prstGeom prst="rect">
            <a:avLst/>
          </a:prstGeom>
        </p:spPr>
        <p:txBody>
          <a:bodyPr/>
          <a:lstStyle>
            <a:lvl1pPr marL="228600" indent="0">
              <a:buClrTx/>
              <a:buSzTx/>
              <a:buFontTx/>
              <a:buNone/>
              <a:defRPr sz="1800">
                <a:latin typeface="+mn-lt"/>
                <a:ea typeface="+mn-ea"/>
                <a:cs typeface="+mn-cs"/>
                <a:sym typeface="Arial"/>
              </a:defRPr>
            </a:lvl1pPr>
            <a:lvl2pPr marL="228600" indent="457200">
              <a:buClrTx/>
              <a:buSzTx/>
              <a:buFontTx/>
              <a:buNone/>
              <a:defRPr sz="1800">
                <a:latin typeface="+mn-lt"/>
                <a:ea typeface="+mn-ea"/>
                <a:cs typeface="+mn-cs"/>
                <a:sym typeface="Arial"/>
              </a:defRPr>
            </a:lvl2pPr>
            <a:lvl3pPr marL="228600" indent="914400">
              <a:buClrTx/>
              <a:buSzTx/>
              <a:buFontTx/>
              <a:buNone/>
              <a:defRPr sz="1800">
                <a:latin typeface="+mn-lt"/>
                <a:ea typeface="+mn-ea"/>
                <a:cs typeface="+mn-cs"/>
                <a:sym typeface="Arial"/>
              </a:defRPr>
            </a:lvl3pPr>
            <a:lvl4pPr marL="228600" indent="1371600">
              <a:buClrTx/>
              <a:buSzTx/>
              <a:buFontTx/>
              <a:buNone/>
              <a:defRPr sz="1800">
                <a:latin typeface="+mn-lt"/>
                <a:ea typeface="+mn-ea"/>
                <a:cs typeface="+mn-cs"/>
                <a:sym typeface="Arial"/>
              </a:defRPr>
            </a:lvl4pPr>
            <a:lvl5pPr marL="228600" indent="1828800">
              <a:buClrTx/>
              <a:buSzTx/>
              <a:buFontTx/>
              <a:buNone/>
              <a:defRPr sz="1800">
                <a:latin typeface="+mn-lt"/>
                <a:ea typeface="+mn-ea"/>
                <a:cs typeface="+mn-cs"/>
                <a:sym typeface="Arial"/>
              </a:defRPr>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790" name="Google Shape;510;g15cefda4822_5_68"/>
          <p:cNvSpPr/>
          <p:nvPr/>
        </p:nvSpPr>
        <p:spPr>
          <a:xfrm>
            <a:off x="1447382" y="3143605"/>
            <a:ext cx="5527351" cy="1"/>
          </a:xfrm>
          <a:prstGeom prst="line">
            <a:avLst/>
          </a:prstGeom>
          <a:ln w="31750">
            <a:solidFill>
              <a:schemeClr val="accent1"/>
            </a:solidFill>
          </a:ln>
        </p:spPr>
        <p:txBody>
          <a:bodyPr lIns="0" tIns="0" rIns="0" bIns="0"/>
          <a:lstStyle/>
          <a:p>
            <a:pPr/>
          </a:p>
        </p:txBody>
      </p:sp>
      <p:sp>
        <p:nvSpPr>
          <p:cNvPr id="791"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비교">
    <p:spTree>
      <p:nvGrpSpPr>
        <p:cNvPr id="1" name=""/>
        <p:cNvGrpSpPr/>
        <p:nvPr/>
      </p:nvGrpSpPr>
      <p:grpSpPr>
        <a:xfrm>
          <a:off x="0" y="0"/>
          <a:ext cx="0" cy="0"/>
          <a:chOff x="0" y="0"/>
          <a:chExt cx="0" cy="0"/>
        </a:xfrm>
      </p:grpSpPr>
      <p:sp>
        <p:nvSpPr>
          <p:cNvPr id="798" name="Google Shape;513;g15cefda4822_5_80"/>
          <p:cNvSpPr/>
          <p:nvPr/>
        </p:nvSpPr>
        <p:spPr>
          <a:xfrm>
            <a:off x="0" y="2019474"/>
            <a:ext cx="12192000" cy="4105944"/>
          </a:xfrm>
          <a:prstGeom prst="rect">
            <a:avLst/>
          </a:prstGeom>
          <a:gradFill>
            <a:gsLst>
              <a:gs pos="0">
                <a:srgbClr val="DFDBD5">
                  <a:alpha val="0"/>
                </a:srgbClr>
              </a:gs>
              <a:gs pos="100000">
                <a:srgbClr val="DFDBD5"/>
              </a:gs>
            </a:gsLst>
            <a:lin ang="5400000"/>
          </a:gradFill>
          <a:ln w="12700">
            <a:miter lim="400000"/>
          </a:ln>
        </p:spPr>
        <p:txBody>
          <a:bodyPr lIns="0" tIns="0" rIns="0" bIns="0"/>
          <a:lstStyle/>
          <a:p>
            <a:pPr>
              <a:defRPr sz="1800">
                <a:latin typeface="Gill Sans"/>
                <a:ea typeface="Gill Sans"/>
                <a:cs typeface="Gill Sans"/>
                <a:sym typeface="Gill Sans"/>
              </a:defRPr>
            </a:pPr>
          </a:p>
        </p:txBody>
      </p:sp>
      <p:pic>
        <p:nvPicPr>
          <p:cNvPr id="799" name="Google Shape;514;g15cefda4822_5_80" descr="Google Shape;514;g15cefda4822_5_80"/>
          <p:cNvPicPr>
            <a:picLocks noChangeAspect="1"/>
          </p:cNvPicPr>
          <p:nvPr/>
        </p:nvPicPr>
        <p:blipFill>
          <a:blip r:embed="rId2">
            <a:extLst/>
          </a:blip>
          <a:srcRect l="0" t="1538" r="0" b="0"/>
          <a:stretch>
            <a:fillRect/>
          </a:stretch>
        </p:blipFill>
        <p:spPr>
          <a:xfrm>
            <a:off x="0" y="6126480"/>
            <a:ext cx="12192000" cy="731525"/>
          </a:xfrm>
          <a:prstGeom prst="rect">
            <a:avLst/>
          </a:prstGeom>
          <a:ln w="12700">
            <a:miter lim="400000"/>
          </a:ln>
        </p:spPr>
      </p:pic>
      <p:sp>
        <p:nvSpPr>
          <p:cNvPr id="800" name="Google Shape;515;g15cefda4822_5_80"/>
          <p:cNvSpPr/>
          <p:nvPr/>
        </p:nvSpPr>
        <p:spPr>
          <a:xfrm>
            <a:off x="-1" y="6128413"/>
            <a:ext cx="12192001" cy="1"/>
          </a:xfrm>
          <a:prstGeom prst="line">
            <a:avLst/>
          </a:prstGeom>
          <a:ln w="12700">
            <a:solidFill>
              <a:srgbClr val="000001">
                <a:alpha val="20000"/>
              </a:srgbClr>
            </a:solidFill>
          </a:ln>
        </p:spPr>
        <p:txBody>
          <a:bodyPr lIns="0" tIns="0" rIns="0" bIns="0"/>
          <a:lstStyle/>
          <a:p>
            <a:pPr/>
          </a:p>
        </p:txBody>
      </p:sp>
      <p:pic>
        <p:nvPicPr>
          <p:cNvPr id="801" name="Google Shape;516;g15cefda4822_5_80" descr="Google Shape;516;g15cefda4822_5_80"/>
          <p:cNvPicPr>
            <a:picLocks noChangeAspect="1"/>
          </p:cNvPicPr>
          <p:nvPr/>
        </p:nvPicPr>
        <p:blipFill>
          <a:blip r:embed="rId3">
            <a:extLst/>
          </a:blip>
          <a:srcRect l="49891" t="210" r="1087" b="60010"/>
          <a:stretch>
            <a:fillRect/>
          </a:stretch>
        </p:blipFill>
        <p:spPr>
          <a:xfrm>
            <a:off x="0" y="0"/>
            <a:ext cx="12192000" cy="6858001"/>
          </a:xfrm>
          <a:prstGeom prst="rect">
            <a:avLst/>
          </a:prstGeom>
          <a:ln w="12700">
            <a:miter lim="400000"/>
          </a:ln>
        </p:spPr>
      </p:pic>
      <p:sp>
        <p:nvSpPr>
          <p:cNvPr id="802" name="Google Shape;517;g15cefda4822_5_80"/>
          <p:cNvSpPr/>
          <p:nvPr/>
        </p:nvSpPr>
        <p:spPr>
          <a:xfrm>
            <a:off x="0" y="0"/>
            <a:ext cx="6642100" cy="6858000"/>
          </a:xfrm>
          <a:prstGeom prst="rect">
            <a:avLst/>
          </a:prstGeom>
          <a:solidFill>
            <a:srgbClr val="E2B5B3"/>
          </a:solidFill>
          <a:ln w="12700">
            <a:miter lim="400000"/>
          </a:ln>
        </p:spPr>
        <p:txBody>
          <a:bodyPr lIns="0" tIns="0" rIns="0" bIns="0" anchor="ctr"/>
          <a:lstStyle/>
          <a:p>
            <a:pPr algn="ctr">
              <a:defRPr sz="1800">
                <a:latin typeface="Gill Sans"/>
                <a:ea typeface="Gill Sans"/>
                <a:cs typeface="Gill Sans"/>
                <a:sym typeface="Gill Sans"/>
              </a:defRPr>
            </a:pPr>
          </a:p>
        </p:txBody>
      </p:sp>
      <p:sp>
        <p:nvSpPr>
          <p:cNvPr id="803" name="슬라이드 번호"/>
          <p:cNvSpPr txBox="1"/>
          <p:nvPr>
            <p:ph type="sldNum" sz="quarter" idx="2"/>
          </p:nvPr>
        </p:nvSpPr>
        <p:spPr>
          <a:xfrm>
            <a:off x="8277899" y="6356350"/>
            <a:ext cx="459701" cy="4978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빈배경">
    <p:spTree>
      <p:nvGrpSpPr>
        <p:cNvPr id="1" name=""/>
        <p:cNvGrpSpPr/>
        <p:nvPr/>
      </p:nvGrpSpPr>
      <p:grpSpPr>
        <a:xfrm>
          <a:off x="0" y="0"/>
          <a:ext cx="0" cy="0"/>
          <a:chOff x="0" y="0"/>
          <a:chExt cx="0" cy="0"/>
        </a:xfrm>
      </p:grpSpPr>
      <p:sp>
        <p:nvSpPr>
          <p:cNvPr id="86" name="Google Shape;59;p27"/>
          <p:cNvSpPr/>
          <p:nvPr/>
        </p:nvSpPr>
        <p:spPr>
          <a:xfrm>
            <a:off x="0" y="2019474"/>
            <a:ext cx="12192000" cy="4105944"/>
          </a:xfrm>
          <a:prstGeom prst="rect">
            <a:avLst/>
          </a:prstGeom>
          <a:gradFill>
            <a:gsLst>
              <a:gs pos="0">
                <a:srgbClr val="DFDBD5">
                  <a:alpha val="0"/>
                </a:srgbClr>
              </a:gs>
              <a:gs pos="100000">
                <a:srgbClr val="DFDBD5"/>
              </a:gs>
            </a:gsLst>
            <a:lin ang="5400000"/>
          </a:gradFill>
          <a:ln w="12700">
            <a:miter lim="400000"/>
          </a:ln>
        </p:spPr>
        <p:txBody>
          <a:bodyPr lIns="0" tIns="0" rIns="0" bIns="0"/>
          <a:lstStyle/>
          <a:p>
            <a:pPr>
              <a:defRPr sz="1800">
                <a:latin typeface="Gill Sans"/>
                <a:ea typeface="Gill Sans"/>
                <a:cs typeface="Gill Sans"/>
                <a:sym typeface="Gill Sans"/>
              </a:defRPr>
            </a:pPr>
          </a:p>
        </p:txBody>
      </p:sp>
      <p:pic>
        <p:nvPicPr>
          <p:cNvPr id="87" name="Google Shape;60;p27" descr="Google Shape;60;p27"/>
          <p:cNvPicPr>
            <a:picLocks noChangeAspect="1"/>
          </p:cNvPicPr>
          <p:nvPr/>
        </p:nvPicPr>
        <p:blipFill>
          <a:blip r:embed="rId2">
            <a:extLst/>
          </a:blip>
          <a:srcRect l="0" t="1538" r="0" b="0"/>
          <a:stretch>
            <a:fillRect/>
          </a:stretch>
        </p:blipFill>
        <p:spPr>
          <a:xfrm>
            <a:off x="0" y="6126480"/>
            <a:ext cx="12192000" cy="731526"/>
          </a:xfrm>
          <a:prstGeom prst="rect">
            <a:avLst/>
          </a:prstGeom>
          <a:ln w="12700">
            <a:miter lim="400000"/>
          </a:ln>
        </p:spPr>
      </p:pic>
      <p:sp>
        <p:nvSpPr>
          <p:cNvPr id="88" name="Google Shape;61;p27"/>
          <p:cNvSpPr/>
          <p:nvPr/>
        </p:nvSpPr>
        <p:spPr>
          <a:xfrm>
            <a:off x="-2" y="6128413"/>
            <a:ext cx="12192003" cy="1"/>
          </a:xfrm>
          <a:prstGeom prst="line">
            <a:avLst/>
          </a:prstGeom>
          <a:ln w="12700">
            <a:solidFill>
              <a:srgbClr val="000001">
                <a:alpha val="20000"/>
              </a:srgbClr>
            </a:solidFill>
          </a:ln>
        </p:spPr>
        <p:txBody>
          <a:bodyPr lIns="0" tIns="0" rIns="0" bIns="0"/>
          <a:lstStyle/>
          <a:p>
            <a:pPr/>
          </a:p>
        </p:txBody>
      </p:sp>
      <p:pic>
        <p:nvPicPr>
          <p:cNvPr id="89" name="Google Shape;62;p27" descr="Google Shape;62;p27"/>
          <p:cNvPicPr>
            <a:picLocks noChangeAspect="1"/>
          </p:cNvPicPr>
          <p:nvPr/>
        </p:nvPicPr>
        <p:blipFill>
          <a:blip r:embed="rId3">
            <a:extLst/>
          </a:blip>
          <a:srcRect l="49890" t="210" r="1087" b="60010"/>
          <a:stretch>
            <a:fillRect/>
          </a:stretch>
        </p:blipFill>
        <p:spPr>
          <a:xfrm>
            <a:off x="0" y="0"/>
            <a:ext cx="12192000" cy="6858001"/>
          </a:xfrm>
          <a:prstGeom prst="rect">
            <a:avLst/>
          </a:prstGeom>
          <a:ln w="12700">
            <a:miter lim="400000"/>
          </a:ln>
        </p:spPr>
      </p:pic>
      <p:sp>
        <p:nvSpPr>
          <p:cNvPr id="90" name="슬라이드 번호"/>
          <p:cNvSpPr txBox="1"/>
          <p:nvPr>
            <p:ph type="sldNum" sz="quarter" idx="2"/>
          </p:nvPr>
        </p:nvSpPr>
        <p:spPr>
          <a:xfrm>
            <a:off x="8277900" y="6356350"/>
            <a:ext cx="459701" cy="4978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캡션 있는 콘텐츠">
    <p:spTree>
      <p:nvGrpSpPr>
        <p:cNvPr id="1" name=""/>
        <p:cNvGrpSpPr/>
        <p:nvPr/>
      </p:nvGrpSpPr>
      <p:grpSpPr>
        <a:xfrm>
          <a:off x="0" y="0"/>
          <a:ext cx="0" cy="0"/>
          <a:chOff x="0" y="0"/>
          <a:chExt cx="0" cy="0"/>
        </a:xfrm>
      </p:grpSpPr>
      <p:sp>
        <p:nvSpPr>
          <p:cNvPr id="97" name="Google Shape;65;p28"/>
          <p:cNvSpPr/>
          <p:nvPr/>
        </p:nvSpPr>
        <p:spPr>
          <a:xfrm>
            <a:off x="0" y="2019474"/>
            <a:ext cx="12192000" cy="4105944"/>
          </a:xfrm>
          <a:prstGeom prst="rect">
            <a:avLst/>
          </a:prstGeom>
          <a:gradFill>
            <a:gsLst>
              <a:gs pos="0">
                <a:srgbClr val="DFDBD5">
                  <a:alpha val="0"/>
                </a:srgbClr>
              </a:gs>
              <a:gs pos="100000">
                <a:srgbClr val="DFDBD5"/>
              </a:gs>
            </a:gsLst>
            <a:lin ang="5400000"/>
          </a:gradFill>
          <a:ln w="12700">
            <a:miter lim="400000"/>
          </a:ln>
        </p:spPr>
        <p:txBody>
          <a:bodyPr lIns="0" tIns="0" rIns="0" bIns="0"/>
          <a:lstStyle/>
          <a:p>
            <a:pPr>
              <a:defRPr sz="1800">
                <a:latin typeface="Gill Sans"/>
                <a:ea typeface="Gill Sans"/>
                <a:cs typeface="Gill Sans"/>
                <a:sym typeface="Gill Sans"/>
              </a:defRPr>
            </a:pPr>
          </a:p>
        </p:txBody>
      </p:sp>
      <p:pic>
        <p:nvPicPr>
          <p:cNvPr id="98" name="Google Shape;66;p28" descr="Google Shape;66;p28"/>
          <p:cNvPicPr>
            <a:picLocks noChangeAspect="1"/>
          </p:cNvPicPr>
          <p:nvPr/>
        </p:nvPicPr>
        <p:blipFill>
          <a:blip r:embed="rId2">
            <a:extLst/>
          </a:blip>
          <a:srcRect l="0" t="1538" r="0" b="0"/>
          <a:stretch>
            <a:fillRect/>
          </a:stretch>
        </p:blipFill>
        <p:spPr>
          <a:xfrm>
            <a:off x="0" y="6126479"/>
            <a:ext cx="12192000" cy="731526"/>
          </a:xfrm>
          <a:prstGeom prst="rect">
            <a:avLst/>
          </a:prstGeom>
          <a:ln w="12700">
            <a:miter lim="400000"/>
          </a:ln>
        </p:spPr>
      </p:pic>
      <p:sp>
        <p:nvSpPr>
          <p:cNvPr id="99" name="Google Shape;67;p28"/>
          <p:cNvSpPr/>
          <p:nvPr/>
        </p:nvSpPr>
        <p:spPr>
          <a:xfrm>
            <a:off x="-1" y="6128414"/>
            <a:ext cx="12192003" cy="1"/>
          </a:xfrm>
          <a:prstGeom prst="line">
            <a:avLst/>
          </a:prstGeom>
          <a:ln w="12700">
            <a:solidFill>
              <a:srgbClr val="000001">
                <a:alpha val="20000"/>
              </a:srgbClr>
            </a:solidFill>
          </a:ln>
        </p:spPr>
        <p:txBody>
          <a:bodyPr lIns="0" tIns="0" rIns="0" bIns="0"/>
          <a:lstStyle/>
          <a:p>
            <a:pPr/>
          </a:p>
        </p:txBody>
      </p:sp>
      <p:sp>
        <p:nvSpPr>
          <p:cNvPr id="100" name="Google Shape;68;p28"/>
          <p:cNvSpPr/>
          <p:nvPr/>
        </p:nvSpPr>
        <p:spPr>
          <a:xfrm>
            <a:off x="0" y="0"/>
            <a:ext cx="12192000" cy="6858000"/>
          </a:xfrm>
          <a:prstGeom prst="rect">
            <a:avLst/>
          </a:prstGeom>
          <a:solidFill>
            <a:srgbClr val="E2B5B3"/>
          </a:solidFill>
          <a:ln w="12700">
            <a:miter lim="400000"/>
          </a:ln>
        </p:spPr>
        <p:txBody>
          <a:bodyPr lIns="0" tIns="0" rIns="0" bIns="0" anchor="ctr"/>
          <a:lstStyle/>
          <a:p>
            <a:pPr algn="ctr">
              <a:defRPr sz="1800">
                <a:solidFill>
                  <a:srgbClr val="FFFFFF"/>
                </a:solidFill>
                <a:latin typeface="Gill Sans"/>
                <a:ea typeface="Gill Sans"/>
                <a:cs typeface="Gill Sans"/>
                <a:sym typeface="Gill Sans"/>
              </a:defRPr>
            </a:pPr>
          </a:p>
        </p:txBody>
      </p:sp>
      <p:sp>
        <p:nvSpPr>
          <p:cNvPr id="101" name="슬라이드 번호"/>
          <p:cNvSpPr txBox="1"/>
          <p:nvPr>
            <p:ph type="sldNum" sz="quarter" idx="2"/>
          </p:nvPr>
        </p:nvSpPr>
        <p:spPr>
          <a:xfrm>
            <a:off x="8277900" y="6356350"/>
            <a:ext cx="459701" cy="4978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p:spTree>
      <p:nvGrpSpPr>
        <p:cNvPr id="1" name=""/>
        <p:cNvGrpSpPr/>
        <p:nvPr/>
      </p:nvGrpSpPr>
      <p:grpSpPr>
        <a:xfrm>
          <a:off x="0" y="0"/>
          <a:ext cx="0" cy="0"/>
          <a:chOff x="0" y="0"/>
          <a:chExt cx="0" cy="0"/>
        </a:xfrm>
      </p:grpSpPr>
      <p:sp>
        <p:nvSpPr>
          <p:cNvPr id="108" name="Google Shape;71;p29"/>
          <p:cNvSpPr/>
          <p:nvPr/>
        </p:nvSpPr>
        <p:spPr>
          <a:xfrm>
            <a:off x="0" y="2019474"/>
            <a:ext cx="12192000" cy="4105944"/>
          </a:xfrm>
          <a:prstGeom prst="rect">
            <a:avLst/>
          </a:prstGeom>
          <a:gradFill>
            <a:gsLst>
              <a:gs pos="0">
                <a:srgbClr val="DFDBD5">
                  <a:alpha val="0"/>
                </a:srgbClr>
              </a:gs>
              <a:gs pos="100000">
                <a:srgbClr val="DFDBD5"/>
              </a:gs>
            </a:gsLst>
            <a:lin ang="5400000"/>
          </a:gradFill>
          <a:ln w="12700">
            <a:miter lim="400000"/>
          </a:ln>
        </p:spPr>
        <p:txBody>
          <a:bodyPr lIns="0" tIns="0" rIns="0" bIns="0"/>
          <a:lstStyle/>
          <a:p>
            <a:pPr>
              <a:defRPr sz="1800">
                <a:latin typeface="Gill Sans"/>
                <a:ea typeface="Gill Sans"/>
                <a:cs typeface="Gill Sans"/>
                <a:sym typeface="Gill Sans"/>
              </a:defRPr>
            </a:pPr>
          </a:p>
        </p:txBody>
      </p:sp>
      <p:pic>
        <p:nvPicPr>
          <p:cNvPr id="109" name="Google Shape;72;p29" descr="Google Shape;72;p29"/>
          <p:cNvPicPr>
            <a:picLocks noChangeAspect="1"/>
          </p:cNvPicPr>
          <p:nvPr/>
        </p:nvPicPr>
        <p:blipFill>
          <a:blip r:embed="rId2">
            <a:extLst/>
          </a:blip>
          <a:srcRect l="0" t="1538" r="0" b="0"/>
          <a:stretch>
            <a:fillRect/>
          </a:stretch>
        </p:blipFill>
        <p:spPr>
          <a:xfrm>
            <a:off x="0" y="6126479"/>
            <a:ext cx="12192000" cy="731526"/>
          </a:xfrm>
          <a:prstGeom prst="rect">
            <a:avLst/>
          </a:prstGeom>
          <a:ln w="12700">
            <a:miter lim="400000"/>
          </a:ln>
        </p:spPr>
      </p:pic>
      <p:sp>
        <p:nvSpPr>
          <p:cNvPr id="110" name="Google Shape;73;p29"/>
          <p:cNvSpPr/>
          <p:nvPr/>
        </p:nvSpPr>
        <p:spPr>
          <a:xfrm>
            <a:off x="-1" y="6128414"/>
            <a:ext cx="12192003" cy="1"/>
          </a:xfrm>
          <a:prstGeom prst="line">
            <a:avLst/>
          </a:prstGeom>
          <a:ln w="12700">
            <a:solidFill>
              <a:srgbClr val="000001">
                <a:alpha val="20000"/>
              </a:srgbClr>
            </a:solidFill>
          </a:ln>
        </p:spPr>
        <p:txBody>
          <a:bodyPr lIns="0" tIns="0" rIns="0" bIns="0"/>
          <a:lstStyle/>
          <a:p>
            <a:pPr/>
          </a:p>
        </p:txBody>
      </p:sp>
      <p:sp>
        <p:nvSpPr>
          <p:cNvPr id="111" name="제목 텍스트"/>
          <p:cNvSpPr txBox="1"/>
          <p:nvPr>
            <p:ph type="title"/>
          </p:nvPr>
        </p:nvSpPr>
        <p:spPr>
          <a:xfrm>
            <a:off x="2417778" y="802297"/>
            <a:ext cx="8637076" cy="2541434"/>
          </a:xfrm>
          <a:prstGeom prst="rect">
            <a:avLst/>
          </a:prstGeom>
        </p:spPr>
        <p:txBody>
          <a:bodyPr lIns="0" tIns="0" rIns="0" bIns="0" anchor="b"/>
          <a:lstStyle>
            <a:lvl1pPr>
              <a:defRPr sz="6600"/>
            </a:lvl1pPr>
          </a:lstStyle>
          <a:p>
            <a:pPr/>
            <a:r>
              <a:t>제목 텍스트</a:t>
            </a:r>
          </a:p>
        </p:txBody>
      </p:sp>
      <p:sp>
        <p:nvSpPr>
          <p:cNvPr id="112" name="본문 첫 번째 줄…"/>
          <p:cNvSpPr txBox="1"/>
          <p:nvPr>
            <p:ph type="body" sz="quarter" idx="1"/>
          </p:nvPr>
        </p:nvSpPr>
        <p:spPr>
          <a:xfrm>
            <a:off x="2417778" y="3531203"/>
            <a:ext cx="8637075" cy="977624"/>
          </a:xfrm>
          <a:prstGeom prst="rect">
            <a:avLst/>
          </a:prstGeom>
        </p:spPr>
        <p:txBody>
          <a:bodyPr lIns="91424" tIns="91424" rIns="91424" bIns="91424"/>
          <a:lstStyle>
            <a:lvl1pPr marL="228600" indent="0">
              <a:buClrTx/>
              <a:buSzTx/>
              <a:buFontTx/>
              <a:buNone/>
              <a:defRPr sz="1800"/>
            </a:lvl1pPr>
            <a:lvl2pPr marL="228600" indent="457200">
              <a:buClrTx/>
              <a:buSzTx/>
              <a:buFontTx/>
              <a:buNone/>
              <a:defRPr sz="1800"/>
            </a:lvl2pPr>
            <a:lvl3pPr marL="228600" indent="914400">
              <a:buClrTx/>
              <a:buSzTx/>
              <a:buFontTx/>
              <a:buNone/>
              <a:defRPr sz="1800"/>
            </a:lvl3pPr>
            <a:lvl4pPr marL="228600" indent="1371600">
              <a:buClrTx/>
              <a:buSzTx/>
              <a:buFontTx/>
              <a:buNone/>
              <a:defRPr sz="1800"/>
            </a:lvl4pPr>
            <a:lvl5pPr marL="228600" indent="1828800">
              <a:buClrTx/>
              <a:buSzTx/>
              <a:buFontTx/>
              <a:buNone/>
              <a:defRPr sz="18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13" name="Google Shape;76;p29"/>
          <p:cNvSpPr/>
          <p:nvPr/>
        </p:nvSpPr>
        <p:spPr>
          <a:xfrm>
            <a:off x="2417778" y="3528541"/>
            <a:ext cx="8637076" cy="1"/>
          </a:xfrm>
          <a:prstGeom prst="line">
            <a:avLst/>
          </a:prstGeom>
          <a:ln w="31750">
            <a:solidFill>
              <a:schemeClr val="accent1"/>
            </a:solidFill>
          </a:ln>
        </p:spPr>
        <p:txBody>
          <a:bodyPr lIns="0" tIns="0" rIns="0" bIns="0"/>
          <a:lstStyle/>
          <a:p>
            <a:pPr/>
          </a:p>
        </p:txBody>
      </p:sp>
      <p:sp>
        <p:nvSpPr>
          <p:cNvPr id="114" name="슬라이드 번호"/>
          <p:cNvSpPr txBox="1"/>
          <p:nvPr>
            <p:ph type="sldNum" sz="quarter" idx="2"/>
          </p:nvPr>
        </p:nvSpPr>
        <p:spPr>
          <a:xfrm>
            <a:off x="1788982" y="798972"/>
            <a:ext cx="459701" cy="4978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 Id="rId16" Type="http://schemas.openxmlformats.org/officeDocument/2006/relationships/slideLayout" Target="../slideLayouts/slideLayout13.xml"/><Relationship Id="rId17" Type="http://schemas.openxmlformats.org/officeDocument/2006/relationships/slideLayout" Target="../slideLayouts/slideLayout14.xml"/><Relationship Id="rId18" Type="http://schemas.openxmlformats.org/officeDocument/2006/relationships/slideLayout" Target="../slideLayouts/slideLayout15.xml"/><Relationship Id="rId19" Type="http://schemas.openxmlformats.org/officeDocument/2006/relationships/slideLayout" Target="../slideLayouts/slideLayout16.xml"/><Relationship Id="rId20" Type="http://schemas.openxmlformats.org/officeDocument/2006/relationships/slideLayout" Target="../slideLayouts/slideLayout17.xml"/><Relationship Id="rId21" Type="http://schemas.openxmlformats.org/officeDocument/2006/relationships/slideLayout" Target="../slideLayouts/slideLayout18.xml"/><Relationship Id="rId22" Type="http://schemas.openxmlformats.org/officeDocument/2006/relationships/slideLayout" Target="../slideLayouts/slideLayout19.xml"/><Relationship Id="rId23" Type="http://schemas.openxmlformats.org/officeDocument/2006/relationships/slideLayout" Target="../slideLayouts/slideLayout20.xml"/><Relationship Id="rId24" Type="http://schemas.openxmlformats.org/officeDocument/2006/relationships/slideLayout" Target="../slideLayouts/slideLayout21.xml"/><Relationship Id="rId25" Type="http://schemas.openxmlformats.org/officeDocument/2006/relationships/slideLayout" Target="../slideLayouts/slideLayout22.xml"/><Relationship Id="rId26" Type="http://schemas.openxmlformats.org/officeDocument/2006/relationships/slideLayout" Target="../slideLayouts/slideLayout23.xml"/><Relationship Id="rId27" Type="http://schemas.openxmlformats.org/officeDocument/2006/relationships/slideLayout" Target="../slideLayouts/slideLayout24.xml"/><Relationship Id="rId28" Type="http://schemas.openxmlformats.org/officeDocument/2006/relationships/slideLayout" Target="../slideLayouts/slideLayout25.xml"/><Relationship Id="rId29" Type="http://schemas.openxmlformats.org/officeDocument/2006/relationships/slideLayout" Target="../slideLayouts/slideLayout26.xml"/><Relationship Id="rId30" Type="http://schemas.openxmlformats.org/officeDocument/2006/relationships/slideLayout" Target="../slideLayouts/slideLayout27.xml"/><Relationship Id="rId31" Type="http://schemas.openxmlformats.org/officeDocument/2006/relationships/slideLayout" Target="../slideLayouts/slideLayout28.xml"/><Relationship Id="rId32" Type="http://schemas.openxmlformats.org/officeDocument/2006/relationships/slideLayout" Target="../slideLayouts/slideLayout29.xml"/><Relationship Id="rId33" Type="http://schemas.openxmlformats.org/officeDocument/2006/relationships/slideLayout" Target="../slideLayouts/slideLayout30.xml"/><Relationship Id="rId34" Type="http://schemas.openxmlformats.org/officeDocument/2006/relationships/slideLayout" Target="../slideLayouts/slideLayout31.xml"/><Relationship Id="rId35" Type="http://schemas.openxmlformats.org/officeDocument/2006/relationships/slideLayout" Target="../slideLayouts/slideLayout32.xml"/><Relationship Id="rId36" Type="http://schemas.openxmlformats.org/officeDocument/2006/relationships/slideLayout" Target="../slideLayouts/slideLayout33.xml"/><Relationship Id="rId37" Type="http://schemas.openxmlformats.org/officeDocument/2006/relationships/slideLayout" Target="../slideLayouts/slideLayout34.xml"/><Relationship Id="rId38" Type="http://schemas.openxmlformats.org/officeDocument/2006/relationships/slideLayout" Target="../slideLayouts/slideLayout35.xml"/><Relationship Id="rId39" Type="http://schemas.openxmlformats.org/officeDocument/2006/relationships/slideLayout" Target="../slideLayouts/slideLayout36.xml"/><Relationship Id="rId40" Type="http://schemas.openxmlformats.org/officeDocument/2006/relationships/slideLayout" Target="../slideLayouts/slideLayout37.xml"/><Relationship Id="rId41" Type="http://schemas.openxmlformats.org/officeDocument/2006/relationships/slideLayout" Target="../slideLayouts/slideLayout38.xml"/><Relationship Id="rId42" Type="http://schemas.openxmlformats.org/officeDocument/2006/relationships/slideLayout" Target="../slideLayouts/slideLayout39.xml"/><Relationship Id="rId43" Type="http://schemas.openxmlformats.org/officeDocument/2006/relationships/slideLayout" Target="../slideLayouts/slideLayout40.xml"/><Relationship Id="rId44" Type="http://schemas.openxmlformats.org/officeDocument/2006/relationships/slideLayout" Target="../slideLayouts/slideLayout41.xml"/><Relationship Id="rId45" Type="http://schemas.openxmlformats.org/officeDocument/2006/relationships/slideLayout" Target="../slideLayouts/slideLayout42.xml"/><Relationship Id="rId46" Type="http://schemas.openxmlformats.org/officeDocument/2006/relationships/slideLayout" Target="../slideLayouts/slideLayout43.xml"/><Relationship Id="rId47" Type="http://schemas.openxmlformats.org/officeDocument/2006/relationships/slideLayout" Target="../slideLayouts/slideLayout44.xml"/><Relationship Id="rId48" Type="http://schemas.openxmlformats.org/officeDocument/2006/relationships/slideLayout" Target="../slideLayouts/slideLayout45.xml"/><Relationship Id="rId49" Type="http://schemas.openxmlformats.org/officeDocument/2006/relationships/slideLayout" Target="../slideLayouts/slideLayout46.xml"/><Relationship Id="rId50" Type="http://schemas.openxmlformats.org/officeDocument/2006/relationships/slideLayout" Target="../slideLayouts/slideLayout47.xml"/><Relationship Id="rId51" Type="http://schemas.openxmlformats.org/officeDocument/2006/relationships/slideLayout" Target="../slideLayouts/slideLayout48.xml"/><Relationship Id="rId52" Type="http://schemas.openxmlformats.org/officeDocument/2006/relationships/slideLayout" Target="../slideLayouts/slideLayout49.xml"/><Relationship Id="rId53" Type="http://schemas.openxmlformats.org/officeDocument/2006/relationships/slideLayout" Target="../slideLayouts/slideLayout50.xml"/><Relationship Id="rId54" Type="http://schemas.openxmlformats.org/officeDocument/2006/relationships/slideLayout" Target="../slideLayouts/slideLayout51.xml"/><Relationship Id="rId55" Type="http://schemas.openxmlformats.org/officeDocument/2006/relationships/slideLayout" Target="../slideLayouts/slideLayout52.xml"/><Relationship Id="rId56" Type="http://schemas.openxmlformats.org/officeDocument/2006/relationships/slideLayout" Target="../slideLayouts/slideLayout53.xml"/><Relationship Id="rId57" Type="http://schemas.openxmlformats.org/officeDocument/2006/relationships/slideLayout" Target="../slideLayouts/slideLayout54.xml"/><Relationship Id="rId58" Type="http://schemas.openxmlformats.org/officeDocument/2006/relationships/slideLayout" Target="../slideLayouts/slideLayout55.xml"/><Relationship Id="rId59" Type="http://schemas.openxmlformats.org/officeDocument/2006/relationships/slideLayout" Target="../slideLayouts/slideLayout56.xml"/><Relationship Id="rId60" Type="http://schemas.openxmlformats.org/officeDocument/2006/relationships/slideLayout" Target="../slideLayouts/slideLayout57.xml"/><Relationship Id="rId61" Type="http://schemas.openxmlformats.org/officeDocument/2006/relationships/slideLayout" Target="../slideLayouts/slideLayout58.xml"/><Relationship Id="rId62" Type="http://schemas.openxmlformats.org/officeDocument/2006/relationships/slideLayout" Target="../slideLayouts/slideLayout59.xml"/><Relationship Id="rId63" Type="http://schemas.openxmlformats.org/officeDocument/2006/relationships/slideLayout" Target="../slideLayouts/slideLayout60.xml"/><Relationship Id="rId64"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gradFill flip="none" rotWithShape="1">
          <a:gsLst>
            <a:gs pos="0">
              <a:srgbClr val="ECEAE7"/>
            </a:gs>
            <a:gs pos="100000">
              <a:srgbClr val="C9C6C0"/>
            </a:gs>
          </a:gsLst>
          <a:path path="circle">
            <a:fillToRect l="50000" t="50000" r="50000" b="50000"/>
          </a:path>
        </a:gradFill>
      </p:bgPr>
    </p:bg>
    <p:spTree>
      <p:nvGrpSpPr>
        <p:cNvPr id="1" name=""/>
        <p:cNvGrpSpPr/>
        <p:nvPr/>
      </p:nvGrpSpPr>
      <p:grpSpPr>
        <a:xfrm>
          <a:off x="0" y="0"/>
          <a:ext cx="0" cy="0"/>
          <a:chOff x="0" y="0"/>
          <a:chExt cx="0" cy="0"/>
        </a:xfrm>
      </p:grpSpPr>
      <p:sp>
        <p:nvSpPr>
          <p:cNvPr id="2" name="Google Shape;22;p22"/>
          <p:cNvSpPr/>
          <p:nvPr/>
        </p:nvSpPr>
        <p:spPr>
          <a:xfrm>
            <a:off x="0" y="2019474"/>
            <a:ext cx="12192000" cy="4105944"/>
          </a:xfrm>
          <a:prstGeom prst="rect">
            <a:avLst/>
          </a:prstGeom>
          <a:gradFill>
            <a:gsLst>
              <a:gs pos="0">
                <a:srgbClr val="DFDBD5">
                  <a:alpha val="0"/>
                </a:srgbClr>
              </a:gs>
              <a:gs pos="100000">
                <a:srgbClr val="DFDBD5"/>
              </a:gs>
            </a:gsLst>
            <a:lin ang="5400000"/>
          </a:gradFill>
          <a:ln w="12700">
            <a:miter lim="400000"/>
          </a:ln>
        </p:spPr>
        <p:txBody>
          <a:bodyPr lIns="0" tIns="0" rIns="0" bIns="0"/>
          <a:lstStyle/>
          <a:p>
            <a:pPr>
              <a:defRPr sz="1800">
                <a:latin typeface="Gill Sans"/>
                <a:ea typeface="Gill Sans"/>
                <a:cs typeface="Gill Sans"/>
                <a:sym typeface="Gill Sans"/>
              </a:defRPr>
            </a:pPr>
          </a:p>
        </p:txBody>
      </p:sp>
      <p:pic>
        <p:nvPicPr>
          <p:cNvPr id="3" name="Google Shape;23;p22" descr="Google Shape;23;p22"/>
          <p:cNvPicPr>
            <a:picLocks noChangeAspect="1"/>
          </p:cNvPicPr>
          <p:nvPr/>
        </p:nvPicPr>
        <p:blipFill>
          <a:blip r:embed="rId2">
            <a:extLst/>
          </a:blip>
          <a:srcRect l="0" t="1538" r="0" b="0"/>
          <a:stretch>
            <a:fillRect/>
          </a:stretch>
        </p:blipFill>
        <p:spPr>
          <a:xfrm>
            <a:off x="0" y="6126479"/>
            <a:ext cx="12192000" cy="731526"/>
          </a:xfrm>
          <a:prstGeom prst="rect">
            <a:avLst/>
          </a:prstGeom>
          <a:ln w="12700">
            <a:miter lim="400000"/>
          </a:ln>
        </p:spPr>
      </p:pic>
      <p:sp>
        <p:nvSpPr>
          <p:cNvPr id="4" name="Google Shape;24;p22"/>
          <p:cNvSpPr/>
          <p:nvPr/>
        </p:nvSpPr>
        <p:spPr>
          <a:xfrm>
            <a:off x="-1" y="6128414"/>
            <a:ext cx="12192003" cy="1"/>
          </a:xfrm>
          <a:prstGeom prst="line">
            <a:avLst/>
          </a:prstGeom>
          <a:ln w="12700">
            <a:solidFill>
              <a:srgbClr val="000001">
                <a:alpha val="20000"/>
              </a:srgbClr>
            </a:solidFill>
          </a:ln>
        </p:spPr>
        <p:txBody>
          <a:bodyPr lIns="0" tIns="0" rIns="0" bIns="0"/>
          <a:lstStyle/>
          <a:p>
            <a:pPr/>
          </a:p>
        </p:txBody>
      </p:sp>
      <p:pic>
        <p:nvPicPr>
          <p:cNvPr id="5" name="Google Shape;25;p22" descr="Google Shape;25;p22"/>
          <p:cNvPicPr>
            <a:picLocks noChangeAspect="1"/>
          </p:cNvPicPr>
          <p:nvPr/>
        </p:nvPicPr>
        <p:blipFill>
          <a:blip r:embed="rId3">
            <a:extLst/>
          </a:blip>
          <a:srcRect l="49890" t="210" r="1087" b="60010"/>
          <a:stretch>
            <a:fillRect/>
          </a:stretch>
        </p:blipFill>
        <p:spPr>
          <a:xfrm>
            <a:off x="0" y="0"/>
            <a:ext cx="12192000" cy="6858001"/>
          </a:xfrm>
          <a:prstGeom prst="rect">
            <a:avLst/>
          </a:prstGeom>
          <a:ln w="12700">
            <a:miter lim="400000"/>
          </a:ln>
        </p:spPr>
      </p:pic>
      <p:sp>
        <p:nvSpPr>
          <p:cNvPr id="6" name="Google Shape;26;p22"/>
          <p:cNvSpPr/>
          <p:nvPr/>
        </p:nvSpPr>
        <p:spPr>
          <a:xfrm>
            <a:off x="6318772" y="0"/>
            <a:ext cx="3083862" cy="6858000"/>
          </a:xfrm>
          <a:prstGeom prst="rect">
            <a:avLst/>
          </a:prstGeom>
          <a:solidFill>
            <a:srgbClr val="E2B5B3"/>
          </a:solidFill>
          <a:ln w="12700">
            <a:miter lim="400000"/>
          </a:ln>
        </p:spPr>
        <p:txBody>
          <a:bodyPr lIns="0" tIns="0" rIns="0" bIns="0" anchor="ctr"/>
          <a:lstStyle/>
          <a:p>
            <a:pPr algn="ctr">
              <a:defRPr sz="1800">
                <a:solidFill>
                  <a:srgbClr val="FFFFFF"/>
                </a:solidFill>
                <a:latin typeface="Gill Sans"/>
                <a:ea typeface="Gill Sans"/>
                <a:cs typeface="Gill Sans"/>
                <a:sym typeface="Gill Sans"/>
              </a:defRPr>
            </a:pPr>
          </a:p>
        </p:txBody>
      </p:sp>
      <p:sp>
        <p:nvSpPr>
          <p:cNvPr id="7" name="제목 텍스트"/>
          <p:cNvSpPr txBox="1"/>
          <p:nvPr>
            <p:ph type="title"/>
          </p:nvPr>
        </p:nvSpPr>
        <p:spPr>
          <a:xfrm>
            <a:off x="609600" y="274637"/>
            <a:ext cx="10972800" cy="1325563"/>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p>
            <a:pPr/>
            <a:r>
              <a:t>제목 텍스트</a:t>
            </a:r>
          </a:p>
        </p:txBody>
      </p:sp>
      <p:sp>
        <p:nvSpPr>
          <p:cNvPr id="8" name="본문 첫 번째 줄…"/>
          <p:cNvSpPr txBox="1"/>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9" name="슬라이드 번호"/>
          <p:cNvSpPr txBox="1"/>
          <p:nvPr>
            <p:ph type="sldNum" sz="quarter" idx="2"/>
          </p:nvPr>
        </p:nvSpPr>
        <p:spPr>
          <a:xfrm>
            <a:off x="831378" y="798972"/>
            <a:ext cx="459701" cy="497801"/>
          </a:xfrm>
          <a:prstGeom prst="rect">
            <a:avLst/>
          </a:prstGeom>
          <a:ln w="12700">
            <a:miter lim="400000"/>
          </a:ln>
        </p:spPr>
        <p:txBody>
          <a:bodyPr wrap="none" lIns="45699" tIns="45699" rIns="45699" bIns="45699">
            <a:spAutoFit/>
          </a:bodyPr>
          <a:lstStyle>
            <a:lvl1pPr algn="r">
              <a:defRPr sz="2800">
                <a:solidFill>
                  <a:schemeClr val="accent1"/>
                </a:solidFill>
                <a:latin typeface="Gill Sans"/>
                <a:ea typeface="Gill Sans"/>
                <a:cs typeface="Gill Sans"/>
                <a:sym typeface="Gill Sans"/>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 id="2147483665" r:id="rId20"/>
    <p:sldLayoutId id="2147483666" r:id="rId21"/>
    <p:sldLayoutId id="2147483667" r:id="rId22"/>
    <p:sldLayoutId id="2147483668" r:id="rId23"/>
    <p:sldLayoutId id="2147483669" r:id="rId24"/>
    <p:sldLayoutId id="2147483670" r:id="rId25"/>
    <p:sldLayoutId id="2147483671" r:id="rId26"/>
    <p:sldLayoutId id="2147483672" r:id="rId27"/>
    <p:sldLayoutId id="2147483673" r:id="rId28"/>
    <p:sldLayoutId id="2147483674" r:id="rId29"/>
    <p:sldLayoutId id="2147483675" r:id="rId30"/>
    <p:sldLayoutId id="2147483676" r:id="rId31"/>
    <p:sldLayoutId id="2147483677" r:id="rId32"/>
    <p:sldLayoutId id="2147483678" r:id="rId33"/>
    <p:sldLayoutId id="2147483679" r:id="rId34"/>
    <p:sldLayoutId id="2147483680" r:id="rId35"/>
    <p:sldLayoutId id="2147483681" r:id="rId36"/>
    <p:sldLayoutId id="2147483682" r:id="rId37"/>
    <p:sldLayoutId id="2147483683" r:id="rId38"/>
    <p:sldLayoutId id="2147483684" r:id="rId39"/>
    <p:sldLayoutId id="2147483685" r:id="rId40"/>
    <p:sldLayoutId id="2147483686" r:id="rId41"/>
    <p:sldLayoutId id="2147483687" r:id="rId42"/>
    <p:sldLayoutId id="2147483688" r:id="rId43"/>
    <p:sldLayoutId id="2147483689" r:id="rId44"/>
    <p:sldLayoutId id="2147483690" r:id="rId45"/>
    <p:sldLayoutId id="2147483691" r:id="rId46"/>
    <p:sldLayoutId id="2147483692" r:id="rId47"/>
    <p:sldLayoutId id="2147483693" r:id="rId48"/>
    <p:sldLayoutId id="2147483694" r:id="rId49"/>
    <p:sldLayoutId id="2147483695" r:id="rId50"/>
    <p:sldLayoutId id="2147483696" r:id="rId51"/>
    <p:sldLayoutId id="2147483697" r:id="rId52"/>
    <p:sldLayoutId id="2147483698" r:id="rId53"/>
    <p:sldLayoutId id="2147483699" r:id="rId54"/>
    <p:sldLayoutId id="2147483700" r:id="rId55"/>
    <p:sldLayoutId id="2147483701" r:id="rId56"/>
    <p:sldLayoutId id="2147483702" r:id="rId57"/>
    <p:sldLayoutId id="2147483703" r:id="rId58"/>
    <p:sldLayoutId id="2147483704" r:id="rId59"/>
    <p:sldLayoutId id="2147483705" r:id="rId60"/>
    <p:sldLayoutId id="2147483706" r:id="rId61"/>
    <p:sldLayoutId id="2147483707" r:id="rId62"/>
    <p:sldLayoutId id="2147483708" r:id="rId63"/>
    <p:sldLayoutId id="2147483709" r:id="rId64"/>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3200" u="none">
          <a:solidFill>
            <a:srgbClr val="000000"/>
          </a:solidFill>
          <a:uFillTx/>
          <a:latin typeface="Gill Sans"/>
          <a:ea typeface="Gill Sans"/>
          <a:cs typeface="Gill Sans"/>
          <a:sym typeface="Gill Sans"/>
        </a:defRPr>
      </a:lvl1pPr>
      <a:lvl2pPr marL="0" marR="0" indent="0" algn="l" defTabSz="914400" rtl="0" latinLnBrk="0">
        <a:lnSpc>
          <a:spcPct val="90000"/>
        </a:lnSpc>
        <a:spcBef>
          <a:spcPts val="0"/>
        </a:spcBef>
        <a:spcAft>
          <a:spcPts val="0"/>
        </a:spcAft>
        <a:buClrTx/>
        <a:buSzTx/>
        <a:buFontTx/>
        <a:buNone/>
        <a:tabLst/>
        <a:defRPr b="0" baseline="0" cap="none" i="0" spc="0" strike="noStrike" sz="3200" u="none">
          <a:solidFill>
            <a:srgbClr val="000000"/>
          </a:solidFill>
          <a:uFillTx/>
          <a:latin typeface="Gill Sans"/>
          <a:ea typeface="Gill Sans"/>
          <a:cs typeface="Gill Sans"/>
          <a:sym typeface="Gill Sans"/>
        </a:defRPr>
      </a:lvl2pPr>
      <a:lvl3pPr marL="0" marR="0" indent="0" algn="l" defTabSz="914400" rtl="0" latinLnBrk="0">
        <a:lnSpc>
          <a:spcPct val="90000"/>
        </a:lnSpc>
        <a:spcBef>
          <a:spcPts val="0"/>
        </a:spcBef>
        <a:spcAft>
          <a:spcPts val="0"/>
        </a:spcAft>
        <a:buClrTx/>
        <a:buSzTx/>
        <a:buFontTx/>
        <a:buNone/>
        <a:tabLst/>
        <a:defRPr b="0" baseline="0" cap="none" i="0" spc="0" strike="noStrike" sz="3200" u="none">
          <a:solidFill>
            <a:srgbClr val="000000"/>
          </a:solidFill>
          <a:uFillTx/>
          <a:latin typeface="Gill Sans"/>
          <a:ea typeface="Gill Sans"/>
          <a:cs typeface="Gill Sans"/>
          <a:sym typeface="Gill Sans"/>
        </a:defRPr>
      </a:lvl3pPr>
      <a:lvl4pPr marL="0" marR="0" indent="0" algn="l" defTabSz="914400" rtl="0" latinLnBrk="0">
        <a:lnSpc>
          <a:spcPct val="90000"/>
        </a:lnSpc>
        <a:spcBef>
          <a:spcPts val="0"/>
        </a:spcBef>
        <a:spcAft>
          <a:spcPts val="0"/>
        </a:spcAft>
        <a:buClrTx/>
        <a:buSzTx/>
        <a:buFontTx/>
        <a:buNone/>
        <a:tabLst/>
        <a:defRPr b="0" baseline="0" cap="none" i="0" spc="0" strike="noStrike" sz="3200" u="none">
          <a:solidFill>
            <a:srgbClr val="000000"/>
          </a:solidFill>
          <a:uFillTx/>
          <a:latin typeface="Gill Sans"/>
          <a:ea typeface="Gill Sans"/>
          <a:cs typeface="Gill Sans"/>
          <a:sym typeface="Gill Sans"/>
        </a:defRPr>
      </a:lvl4pPr>
      <a:lvl5pPr marL="0" marR="0" indent="0" algn="l" defTabSz="914400" rtl="0" latinLnBrk="0">
        <a:lnSpc>
          <a:spcPct val="90000"/>
        </a:lnSpc>
        <a:spcBef>
          <a:spcPts val="0"/>
        </a:spcBef>
        <a:spcAft>
          <a:spcPts val="0"/>
        </a:spcAft>
        <a:buClrTx/>
        <a:buSzTx/>
        <a:buFontTx/>
        <a:buNone/>
        <a:tabLst/>
        <a:defRPr b="0" baseline="0" cap="none" i="0" spc="0" strike="noStrike" sz="3200" u="none">
          <a:solidFill>
            <a:srgbClr val="000000"/>
          </a:solidFill>
          <a:uFillTx/>
          <a:latin typeface="Gill Sans"/>
          <a:ea typeface="Gill Sans"/>
          <a:cs typeface="Gill Sans"/>
          <a:sym typeface="Gill Sans"/>
        </a:defRPr>
      </a:lvl5pPr>
      <a:lvl6pPr marL="0" marR="0" indent="0" algn="l" defTabSz="914400" rtl="0" latinLnBrk="0">
        <a:lnSpc>
          <a:spcPct val="90000"/>
        </a:lnSpc>
        <a:spcBef>
          <a:spcPts val="0"/>
        </a:spcBef>
        <a:spcAft>
          <a:spcPts val="0"/>
        </a:spcAft>
        <a:buClrTx/>
        <a:buSzTx/>
        <a:buFontTx/>
        <a:buNone/>
        <a:tabLst/>
        <a:defRPr b="0" baseline="0" cap="none" i="0" spc="0" strike="noStrike" sz="3200" u="none">
          <a:solidFill>
            <a:srgbClr val="000000"/>
          </a:solidFill>
          <a:uFillTx/>
          <a:latin typeface="Gill Sans"/>
          <a:ea typeface="Gill Sans"/>
          <a:cs typeface="Gill Sans"/>
          <a:sym typeface="Gill Sans"/>
        </a:defRPr>
      </a:lvl6pPr>
      <a:lvl7pPr marL="0" marR="0" indent="0" algn="l" defTabSz="914400" rtl="0" latinLnBrk="0">
        <a:lnSpc>
          <a:spcPct val="90000"/>
        </a:lnSpc>
        <a:spcBef>
          <a:spcPts val="0"/>
        </a:spcBef>
        <a:spcAft>
          <a:spcPts val="0"/>
        </a:spcAft>
        <a:buClrTx/>
        <a:buSzTx/>
        <a:buFontTx/>
        <a:buNone/>
        <a:tabLst/>
        <a:defRPr b="0" baseline="0" cap="none" i="0" spc="0" strike="noStrike" sz="3200" u="none">
          <a:solidFill>
            <a:srgbClr val="000000"/>
          </a:solidFill>
          <a:uFillTx/>
          <a:latin typeface="Gill Sans"/>
          <a:ea typeface="Gill Sans"/>
          <a:cs typeface="Gill Sans"/>
          <a:sym typeface="Gill Sans"/>
        </a:defRPr>
      </a:lvl7pPr>
      <a:lvl8pPr marL="0" marR="0" indent="0" algn="l" defTabSz="914400" rtl="0" latinLnBrk="0">
        <a:lnSpc>
          <a:spcPct val="90000"/>
        </a:lnSpc>
        <a:spcBef>
          <a:spcPts val="0"/>
        </a:spcBef>
        <a:spcAft>
          <a:spcPts val="0"/>
        </a:spcAft>
        <a:buClrTx/>
        <a:buSzTx/>
        <a:buFontTx/>
        <a:buNone/>
        <a:tabLst/>
        <a:defRPr b="0" baseline="0" cap="none" i="0" spc="0" strike="noStrike" sz="3200" u="none">
          <a:solidFill>
            <a:srgbClr val="000000"/>
          </a:solidFill>
          <a:uFillTx/>
          <a:latin typeface="Gill Sans"/>
          <a:ea typeface="Gill Sans"/>
          <a:cs typeface="Gill Sans"/>
          <a:sym typeface="Gill Sans"/>
        </a:defRPr>
      </a:lvl8pPr>
      <a:lvl9pPr marL="0" marR="0" indent="0" algn="l" defTabSz="914400" rtl="0" latinLnBrk="0">
        <a:lnSpc>
          <a:spcPct val="90000"/>
        </a:lnSpc>
        <a:spcBef>
          <a:spcPts val="0"/>
        </a:spcBef>
        <a:spcAft>
          <a:spcPts val="0"/>
        </a:spcAft>
        <a:buClrTx/>
        <a:buSzTx/>
        <a:buFontTx/>
        <a:buNone/>
        <a:tabLst/>
        <a:defRPr b="0" baseline="0" cap="none" i="0" spc="0" strike="noStrike" sz="3200" u="none">
          <a:solidFill>
            <a:srgbClr val="000000"/>
          </a:solidFill>
          <a:uFillTx/>
          <a:latin typeface="Gill Sans"/>
          <a:ea typeface="Gill Sans"/>
          <a:cs typeface="Gill Sans"/>
          <a:sym typeface="Gill Sans"/>
        </a:defRPr>
      </a:lvl9pPr>
    </p:titleStyle>
    <p:bodyStyle>
      <a:lvl1pPr marL="457200" marR="0" indent="-355600" algn="l" defTabSz="914400" rtl="0" latinLnBrk="0">
        <a:lnSpc>
          <a:spcPct val="120000"/>
        </a:lnSpc>
        <a:spcBef>
          <a:spcPts val="1000"/>
        </a:spcBef>
        <a:spcAft>
          <a:spcPts val="0"/>
        </a:spcAft>
        <a:buClr>
          <a:schemeClr val="accent1"/>
        </a:buClr>
        <a:buSzPts val="2000"/>
        <a:buFont typeface="Arial"/>
        <a:buChar char="•"/>
        <a:tabLst/>
        <a:defRPr b="0" baseline="0" cap="none" i="0" spc="0" strike="noStrike" sz="2000" u="none">
          <a:solidFill>
            <a:srgbClr val="000000"/>
          </a:solidFill>
          <a:uFillTx/>
          <a:latin typeface="Gill Sans"/>
          <a:ea typeface="Gill Sans"/>
          <a:cs typeface="Gill Sans"/>
          <a:sym typeface="Gill Sans"/>
        </a:defRPr>
      </a:lvl1pPr>
      <a:lvl2pPr marL="914400" marR="0" indent="-355600" algn="l" defTabSz="914400" rtl="0" latinLnBrk="0">
        <a:lnSpc>
          <a:spcPct val="120000"/>
        </a:lnSpc>
        <a:spcBef>
          <a:spcPts val="1000"/>
        </a:spcBef>
        <a:spcAft>
          <a:spcPts val="0"/>
        </a:spcAft>
        <a:buClr>
          <a:schemeClr val="accent1"/>
        </a:buClr>
        <a:buSzPts val="2000"/>
        <a:buFont typeface="Arial"/>
        <a:buChar char="•"/>
        <a:tabLst/>
        <a:defRPr b="0" baseline="0" cap="none" i="0" spc="0" strike="noStrike" sz="2000" u="none">
          <a:solidFill>
            <a:srgbClr val="000000"/>
          </a:solidFill>
          <a:uFillTx/>
          <a:latin typeface="Gill Sans"/>
          <a:ea typeface="Gill Sans"/>
          <a:cs typeface="Gill Sans"/>
          <a:sym typeface="Gill Sans"/>
        </a:defRPr>
      </a:lvl2pPr>
      <a:lvl3pPr marL="1371600" marR="0" indent="-355600" algn="l" defTabSz="914400" rtl="0" latinLnBrk="0">
        <a:lnSpc>
          <a:spcPct val="120000"/>
        </a:lnSpc>
        <a:spcBef>
          <a:spcPts val="1000"/>
        </a:spcBef>
        <a:spcAft>
          <a:spcPts val="0"/>
        </a:spcAft>
        <a:buClr>
          <a:schemeClr val="accent1"/>
        </a:buClr>
        <a:buSzPts val="2000"/>
        <a:buFont typeface="Arial"/>
        <a:buChar char="•"/>
        <a:tabLst/>
        <a:defRPr b="0" baseline="0" cap="none" i="0" spc="0" strike="noStrike" sz="2000" u="none">
          <a:solidFill>
            <a:srgbClr val="000000"/>
          </a:solidFill>
          <a:uFillTx/>
          <a:latin typeface="Gill Sans"/>
          <a:ea typeface="Gill Sans"/>
          <a:cs typeface="Gill Sans"/>
          <a:sym typeface="Gill Sans"/>
        </a:defRPr>
      </a:lvl3pPr>
      <a:lvl4pPr marL="1828800" marR="0" indent="-355600" algn="l" defTabSz="914400" rtl="0" latinLnBrk="0">
        <a:lnSpc>
          <a:spcPct val="120000"/>
        </a:lnSpc>
        <a:spcBef>
          <a:spcPts val="1000"/>
        </a:spcBef>
        <a:spcAft>
          <a:spcPts val="0"/>
        </a:spcAft>
        <a:buClr>
          <a:schemeClr val="accent1"/>
        </a:buClr>
        <a:buSzPts val="2000"/>
        <a:buFont typeface="Arial"/>
        <a:buChar char="•"/>
        <a:tabLst/>
        <a:defRPr b="0" baseline="0" cap="none" i="0" spc="0" strike="noStrike" sz="2000" u="none">
          <a:solidFill>
            <a:srgbClr val="000000"/>
          </a:solidFill>
          <a:uFillTx/>
          <a:latin typeface="Gill Sans"/>
          <a:ea typeface="Gill Sans"/>
          <a:cs typeface="Gill Sans"/>
          <a:sym typeface="Gill Sans"/>
        </a:defRPr>
      </a:lvl4pPr>
      <a:lvl5pPr marL="2286000" marR="0" indent="-355600" algn="l" defTabSz="914400" rtl="0" latinLnBrk="0">
        <a:lnSpc>
          <a:spcPct val="120000"/>
        </a:lnSpc>
        <a:spcBef>
          <a:spcPts val="1000"/>
        </a:spcBef>
        <a:spcAft>
          <a:spcPts val="0"/>
        </a:spcAft>
        <a:buClr>
          <a:schemeClr val="accent1"/>
        </a:buClr>
        <a:buSzPts val="2000"/>
        <a:buFont typeface="Arial"/>
        <a:buChar char="•"/>
        <a:tabLst/>
        <a:defRPr b="0" baseline="0" cap="none" i="0" spc="0" strike="noStrike" sz="2000" u="none">
          <a:solidFill>
            <a:srgbClr val="000000"/>
          </a:solidFill>
          <a:uFillTx/>
          <a:latin typeface="Gill Sans"/>
          <a:ea typeface="Gill Sans"/>
          <a:cs typeface="Gill Sans"/>
          <a:sym typeface="Gill Sans"/>
        </a:defRPr>
      </a:lvl5pPr>
      <a:lvl6pPr marL="2743200" marR="0" indent="-355600" algn="l" defTabSz="914400" rtl="0" latinLnBrk="0">
        <a:lnSpc>
          <a:spcPct val="120000"/>
        </a:lnSpc>
        <a:spcBef>
          <a:spcPts val="1000"/>
        </a:spcBef>
        <a:spcAft>
          <a:spcPts val="0"/>
        </a:spcAft>
        <a:buClr>
          <a:schemeClr val="accent1"/>
        </a:buClr>
        <a:buSzPts val="2000"/>
        <a:buFont typeface="Arial"/>
        <a:buChar char="•"/>
        <a:tabLst/>
        <a:defRPr b="0" baseline="0" cap="none" i="0" spc="0" strike="noStrike" sz="2000" u="none">
          <a:solidFill>
            <a:srgbClr val="000000"/>
          </a:solidFill>
          <a:uFillTx/>
          <a:latin typeface="Gill Sans"/>
          <a:ea typeface="Gill Sans"/>
          <a:cs typeface="Gill Sans"/>
          <a:sym typeface="Gill Sans"/>
        </a:defRPr>
      </a:lvl6pPr>
      <a:lvl7pPr marL="3200400" marR="0" indent="-355600" algn="l" defTabSz="914400" rtl="0" latinLnBrk="0">
        <a:lnSpc>
          <a:spcPct val="120000"/>
        </a:lnSpc>
        <a:spcBef>
          <a:spcPts val="1000"/>
        </a:spcBef>
        <a:spcAft>
          <a:spcPts val="0"/>
        </a:spcAft>
        <a:buClr>
          <a:schemeClr val="accent1"/>
        </a:buClr>
        <a:buSzPts val="2000"/>
        <a:buFont typeface="Arial"/>
        <a:buChar char="•"/>
        <a:tabLst/>
        <a:defRPr b="0" baseline="0" cap="none" i="0" spc="0" strike="noStrike" sz="2000" u="none">
          <a:solidFill>
            <a:srgbClr val="000000"/>
          </a:solidFill>
          <a:uFillTx/>
          <a:latin typeface="Gill Sans"/>
          <a:ea typeface="Gill Sans"/>
          <a:cs typeface="Gill Sans"/>
          <a:sym typeface="Gill Sans"/>
        </a:defRPr>
      </a:lvl7pPr>
      <a:lvl8pPr marL="3657600" marR="0" indent="-355600" algn="l" defTabSz="914400" rtl="0" latinLnBrk="0">
        <a:lnSpc>
          <a:spcPct val="120000"/>
        </a:lnSpc>
        <a:spcBef>
          <a:spcPts val="1000"/>
        </a:spcBef>
        <a:spcAft>
          <a:spcPts val="0"/>
        </a:spcAft>
        <a:buClr>
          <a:schemeClr val="accent1"/>
        </a:buClr>
        <a:buSzPts val="2000"/>
        <a:buFont typeface="Arial"/>
        <a:buChar char="•"/>
        <a:tabLst/>
        <a:defRPr b="0" baseline="0" cap="none" i="0" spc="0" strike="noStrike" sz="2000" u="none">
          <a:solidFill>
            <a:srgbClr val="000000"/>
          </a:solidFill>
          <a:uFillTx/>
          <a:latin typeface="Gill Sans"/>
          <a:ea typeface="Gill Sans"/>
          <a:cs typeface="Gill Sans"/>
          <a:sym typeface="Gill Sans"/>
        </a:defRPr>
      </a:lvl8pPr>
      <a:lvl9pPr marL="4114800" marR="0" indent="-355600" algn="l" defTabSz="914400" rtl="0" latinLnBrk="0">
        <a:lnSpc>
          <a:spcPct val="120000"/>
        </a:lnSpc>
        <a:spcBef>
          <a:spcPts val="1000"/>
        </a:spcBef>
        <a:spcAft>
          <a:spcPts val="0"/>
        </a:spcAft>
        <a:buClr>
          <a:schemeClr val="accent1"/>
        </a:buClr>
        <a:buSzPts val="2000"/>
        <a:buFont typeface="Arial"/>
        <a:buChar char="•"/>
        <a:tabLst/>
        <a:defRPr b="0" baseline="0" cap="none" i="0" spc="0" strike="noStrike" sz="2000" u="none">
          <a:solidFill>
            <a:srgbClr val="000000"/>
          </a:solidFill>
          <a:uFillTx/>
          <a:latin typeface="Gill Sans"/>
          <a:ea typeface="Gill Sans"/>
          <a:cs typeface="Gill Sans"/>
          <a:sym typeface="Gill Sans"/>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2800" u="none">
          <a:solidFill>
            <a:schemeClr val="tx1"/>
          </a:solidFill>
          <a:uFillTx/>
          <a:latin typeface="+mn-lt"/>
          <a:ea typeface="+mn-ea"/>
          <a:cs typeface="+mn-cs"/>
          <a:sym typeface="Gill Sans"/>
        </a:defRPr>
      </a:lvl1pPr>
      <a:lvl2pPr marL="0" marR="0" indent="0" algn="r" defTabSz="914400" rtl="0" latinLnBrk="0">
        <a:lnSpc>
          <a:spcPct val="100000"/>
        </a:lnSpc>
        <a:spcBef>
          <a:spcPts val="0"/>
        </a:spcBef>
        <a:spcAft>
          <a:spcPts val="0"/>
        </a:spcAft>
        <a:buClrTx/>
        <a:buSzTx/>
        <a:buFontTx/>
        <a:buNone/>
        <a:tabLst/>
        <a:defRPr b="0" baseline="0" cap="none" i="0" spc="0" strike="noStrike" sz="2800" u="none">
          <a:solidFill>
            <a:schemeClr val="tx1"/>
          </a:solidFill>
          <a:uFillTx/>
          <a:latin typeface="+mn-lt"/>
          <a:ea typeface="+mn-ea"/>
          <a:cs typeface="+mn-cs"/>
          <a:sym typeface="Gill Sans"/>
        </a:defRPr>
      </a:lvl2pPr>
      <a:lvl3pPr marL="0" marR="0" indent="0" algn="r" defTabSz="914400" rtl="0" latinLnBrk="0">
        <a:lnSpc>
          <a:spcPct val="100000"/>
        </a:lnSpc>
        <a:spcBef>
          <a:spcPts val="0"/>
        </a:spcBef>
        <a:spcAft>
          <a:spcPts val="0"/>
        </a:spcAft>
        <a:buClrTx/>
        <a:buSzTx/>
        <a:buFontTx/>
        <a:buNone/>
        <a:tabLst/>
        <a:defRPr b="0" baseline="0" cap="none" i="0" spc="0" strike="noStrike" sz="2800" u="none">
          <a:solidFill>
            <a:schemeClr val="tx1"/>
          </a:solidFill>
          <a:uFillTx/>
          <a:latin typeface="+mn-lt"/>
          <a:ea typeface="+mn-ea"/>
          <a:cs typeface="+mn-cs"/>
          <a:sym typeface="Gill Sans"/>
        </a:defRPr>
      </a:lvl3pPr>
      <a:lvl4pPr marL="0" marR="0" indent="0" algn="r" defTabSz="914400" rtl="0" latinLnBrk="0">
        <a:lnSpc>
          <a:spcPct val="100000"/>
        </a:lnSpc>
        <a:spcBef>
          <a:spcPts val="0"/>
        </a:spcBef>
        <a:spcAft>
          <a:spcPts val="0"/>
        </a:spcAft>
        <a:buClrTx/>
        <a:buSzTx/>
        <a:buFontTx/>
        <a:buNone/>
        <a:tabLst/>
        <a:defRPr b="0" baseline="0" cap="none" i="0" spc="0" strike="noStrike" sz="2800" u="none">
          <a:solidFill>
            <a:schemeClr val="tx1"/>
          </a:solidFill>
          <a:uFillTx/>
          <a:latin typeface="+mn-lt"/>
          <a:ea typeface="+mn-ea"/>
          <a:cs typeface="+mn-cs"/>
          <a:sym typeface="Gill Sans"/>
        </a:defRPr>
      </a:lvl4pPr>
      <a:lvl5pPr marL="0" marR="0" indent="0" algn="r" defTabSz="914400" rtl="0" latinLnBrk="0">
        <a:lnSpc>
          <a:spcPct val="100000"/>
        </a:lnSpc>
        <a:spcBef>
          <a:spcPts val="0"/>
        </a:spcBef>
        <a:spcAft>
          <a:spcPts val="0"/>
        </a:spcAft>
        <a:buClrTx/>
        <a:buSzTx/>
        <a:buFontTx/>
        <a:buNone/>
        <a:tabLst/>
        <a:defRPr b="0" baseline="0" cap="none" i="0" spc="0" strike="noStrike" sz="2800" u="none">
          <a:solidFill>
            <a:schemeClr val="tx1"/>
          </a:solidFill>
          <a:uFillTx/>
          <a:latin typeface="+mn-lt"/>
          <a:ea typeface="+mn-ea"/>
          <a:cs typeface="+mn-cs"/>
          <a:sym typeface="Gill Sans"/>
        </a:defRPr>
      </a:lvl5pPr>
      <a:lvl6pPr marL="0" marR="0" indent="0" algn="r" defTabSz="914400" rtl="0" latinLnBrk="0">
        <a:lnSpc>
          <a:spcPct val="100000"/>
        </a:lnSpc>
        <a:spcBef>
          <a:spcPts val="0"/>
        </a:spcBef>
        <a:spcAft>
          <a:spcPts val="0"/>
        </a:spcAft>
        <a:buClrTx/>
        <a:buSzTx/>
        <a:buFontTx/>
        <a:buNone/>
        <a:tabLst/>
        <a:defRPr b="0" baseline="0" cap="none" i="0" spc="0" strike="noStrike" sz="2800" u="none">
          <a:solidFill>
            <a:schemeClr val="tx1"/>
          </a:solidFill>
          <a:uFillTx/>
          <a:latin typeface="+mn-lt"/>
          <a:ea typeface="+mn-ea"/>
          <a:cs typeface="+mn-cs"/>
          <a:sym typeface="Gill Sans"/>
        </a:defRPr>
      </a:lvl6pPr>
      <a:lvl7pPr marL="0" marR="0" indent="0" algn="r" defTabSz="914400" rtl="0" latinLnBrk="0">
        <a:lnSpc>
          <a:spcPct val="100000"/>
        </a:lnSpc>
        <a:spcBef>
          <a:spcPts val="0"/>
        </a:spcBef>
        <a:spcAft>
          <a:spcPts val="0"/>
        </a:spcAft>
        <a:buClrTx/>
        <a:buSzTx/>
        <a:buFontTx/>
        <a:buNone/>
        <a:tabLst/>
        <a:defRPr b="0" baseline="0" cap="none" i="0" spc="0" strike="noStrike" sz="2800" u="none">
          <a:solidFill>
            <a:schemeClr val="tx1"/>
          </a:solidFill>
          <a:uFillTx/>
          <a:latin typeface="+mn-lt"/>
          <a:ea typeface="+mn-ea"/>
          <a:cs typeface="+mn-cs"/>
          <a:sym typeface="Gill Sans"/>
        </a:defRPr>
      </a:lvl7pPr>
      <a:lvl8pPr marL="0" marR="0" indent="0" algn="r" defTabSz="914400" rtl="0" latinLnBrk="0">
        <a:lnSpc>
          <a:spcPct val="100000"/>
        </a:lnSpc>
        <a:spcBef>
          <a:spcPts val="0"/>
        </a:spcBef>
        <a:spcAft>
          <a:spcPts val="0"/>
        </a:spcAft>
        <a:buClrTx/>
        <a:buSzTx/>
        <a:buFontTx/>
        <a:buNone/>
        <a:tabLst/>
        <a:defRPr b="0" baseline="0" cap="none" i="0" spc="0" strike="noStrike" sz="2800" u="none">
          <a:solidFill>
            <a:schemeClr val="tx1"/>
          </a:solidFill>
          <a:uFillTx/>
          <a:latin typeface="+mn-lt"/>
          <a:ea typeface="+mn-ea"/>
          <a:cs typeface="+mn-cs"/>
          <a:sym typeface="Gill Sans"/>
        </a:defRPr>
      </a:lvl8pPr>
      <a:lvl9pPr marL="0" marR="0" indent="0" algn="r" defTabSz="914400" rtl="0" latinLnBrk="0">
        <a:lnSpc>
          <a:spcPct val="100000"/>
        </a:lnSpc>
        <a:spcBef>
          <a:spcPts val="0"/>
        </a:spcBef>
        <a:spcAft>
          <a:spcPts val="0"/>
        </a:spcAft>
        <a:buClrTx/>
        <a:buSzTx/>
        <a:buFontTx/>
        <a:buNone/>
        <a:tabLst/>
        <a:defRPr b="0" baseline="0" cap="none" i="0" spc="0" strike="noStrike" sz="2800" u="none">
          <a:solidFill>
            <a:schemeClr val="tx1"/>
          </a:solidFill>
          <a:uFillTx/>
          <a:latin typeface="+mn-lt"/>
          <a:ea typeface="+mn-ea"/>
          <a:cs typeface="+mn-cs"/>
          <a:sym typeface="Gill San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tif"/><Relationship Id="rId4" Type="http://schemas.openxmlformats.org/officeDocument/2006/relationships/image" Target="../media/image1.png"/><Relationship Id="rId5" Type="http://schemas.openxmlformats.org/officeDocument/2006/relationships/image" Target="../media/image2.tif"/><Relationship Id="rId6" Type="http://schemas.openxmlformats.org/officeDocument/2006/relationships/image" Target="../media/image2.png"/><Relationship Id="rId7" Type="http://schemas.openxmlformats.org/officeDocument/2006/relationships/image" Target="../media/image3.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5.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12" name="Google Shape;523;p1"/>
          <p:cNvSpPr txBox="1"/>
          <p:nvPr/>
        </p:nvSpPr>
        <p:spPr>
          <a:xfrm>
            <a:off x="8304755" y="5323681"/>
            <a:ext cx="2695093" cy="8026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algn="r">
              <a:defRPr sz="1800">
                <a:latin typeface="KoPubWorld돋움체 Medium"/>
                <a:ea typeface="KoPubWorld돋움체 Medium"/>
                <a:cs typeface="KoPubWorld돋움체 Medium"/>
                <a:sym typeface="KoPubWorld돋움체 Medium"/>
              </a:defRPr>
            </a:pPr>
            <a:r>
              <a:t>Zigbee조</a:t>
            </a:r>
          </a:p>
          <a:p>
            <a:pPr algn="r">
              <a:defRPr sz="1800">
                <a:latin typeface="KoPubWorld돋움체 Medium"/>
                <a:ea typeface="KoPubWorld돋움체 Medium"/>
                <a:cs typeface="KoPubWorld돋움체 Medium"/>
                <a:sym typeface="KoPubWorld돋움체 Medium"/>
              </a:defRPr>
            </a:pPr>
            <a:r>
              <a:t>이창준 김혜지 정은기 박영채</a:t>
            </a:r>
          </a:p>
        </p:txBody>
      </p:sp>
      <p:sp>
        <p:nvSpPr>
          <p:cNvPr id="813" name="Google Shape;524;p1"/>
          <p:cNvSpPr txBox="1"/>
          <p:nvPr/>
        </p:nvSpPr>
        <p:spPr>
          <a:xfrm>
            <a:off x="5615132" y="2668248"/>
            <a:ext cx="2695093" cy="9550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defRPr sz="4400">
                <a:latin typeface="KoPubWorld돋움체 Bold"/>
                <a:ea typeface="KoPubWorld돋움체 Bold"/>
                <a:cs typeface="KoPubWorld돋움체 Bold"/>
                <a:sym typeface="KoPubWorld돋움체 Bold"/>
              </a:defRPr>
            </a:lvl1pPr>
          </a:lstStyle>
          <a:p>
            <a:pPr/>
            <a:r>
              <a:t>Lightme</a:t>
            </a:r>
          </a:p>
        </p:txBody>
      </p:sp>
      <p:sp>
        <p:nvSpPr>
          <p:cNvPr id="814" name="Google Shape;523;p1"/>
          <p:cNvSpPr txBox="1"/>
          <p:nvPr/>
        </p:nvSpPr>
        <p:spPr>
          <a:xfrm>
            <a:off x="5615132" y="2439724"/>
            <a:ext cx="3160317" cy="4470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defRPr sz="1800">
                <a:latin typeface="KoPubWorld돋움체 Bold"/>
                <a:ea typeface="KoPubWorld돋움체 Bold"/>
                <a:cs typeface="KoPubWorld돋움체 Bold"/>
                <a:sym typeface="KoPubWorld돋움체 Bold"/>
              </a:defRPr>
            </a:lvl1pPr>
          </a:lstStyle>
          <a:p>
            <a:pPr/>
            <a:r>
              <a:t>조명 제어를 위한 상황 인식 센서</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818" name="이미지" descr="이미지"/>
          <p:cNvPicPr>
            <a:picLocks noChangeAspect="1"/>
          </p:cNvPicPr>
          <p:nvPr/>
        </p:nvPicPr>
        <p:blipFill>
          <a:blip r:embed="rId3">
            <a:extLst/>
          </a:blip>
          <a:stretch>
            <a:fillRect/>
          </a:stretch>
        </p:blipFill>
        <p:spPr>
          <a:xfrm>
            <a:off x="781843" y="1104900"/>
            <a:ext cx="6985001" cy="4648200"/>
          </a:xfrm>
          <a:prstGeom prst="rect">
            <a:avLst/>
          </a:prstGeom>
          <a:ln w="12700">
            <a:miter lim="400000"/>
          </a:ln>
        </p:spPr>
      </p:pic>
      <p:pic>
        <p:nvPicPr>
          <p:cNvPr id="819" name="tevi-ar0821-s72-ir-rpi.png" descr="tevi-ar0821-s72-ir-rpi.png"/>
          <p:cNvPicPr>
            <a:picLocks noChangeAspect="1"/>
          </p:cNvPicPr>
          <p:nvPr/>
        </p:nvPicPr>
        <p:blipFill>
          <a:blip r:embed="rId4">
            <a:extLst/>
          </a:blip>
          <a:stretch>
            <a:fillRect/>
          </a:stretch>
        </p:blipFill>
        <p:spPr>
          <a:xfrm>
            <a:off x="8597069" y="-492746"/>
            <a:ext cx="3065339" cy="3065340"/>
          </a:xfrm>
          <a:prstGeom prst="rect">
            <a:avLst/>
          </a:prstGeom>
          <a:ln w="12700">
            <a:miter lim="400000"/>
          </a:ln>
        </p:spPr>
      </p:pic>
      <p:pic>
        <p:nvPicPr>
          <p:cNvPr id="820" name="이미지" descr="이미지"/>
          <p:cNvPicPr>
            <a:picLocks noChangeAspect="1"/>
          </p:cNvPicPr>
          <p:nvPr/>
        </p:nvPicPr>
        <p:blipFill>
          <a:blip r:embed="rId5">
            <a:extLst/>
          </a:blip>
          <a:stretch>
            <a:fillRect/>
          </a:stretch>
        </p:blipFill>
        <p:spPr>
          <a:xfrm>
            <a:off x="8413439" y="3671105"/>
            <a:ext cx="3432598" cy="2746079"/>
          </a:xfrm>
          <a:prstGeom prst="rect">
            <a:avLst/>
          </a:prstGeom>
          <a:ln w="12700">
            <a:miter lim="400000"/>
          </a:ln>
        </p:spPr>
      </p:pic>
      <p:pic>
        <p:nvPicPr>
          <p:cNvPr id="821" name="모서리가 둥근 직사각형 모서리가 둥근 직사각형" descr="모서리가 둥근 직사각형 모서리가 둥근 직사각형"/>
          <p:cNvPicPr>
            <a:picLocks noChangeAspect="0"/>
          </p:cNvPicPr>
          <p:nvPr/>
        </p:nvPicPr>
        <p:blipFill>
          <a:blip r:embed="rId6">
            <a:extLst/>
          </a:blip>
          <a:stretch>
            <a:fillRect/>
          </a:stretch>
        </p:blipFill>
        <p:spPr>
          <a:xfrm>
            <a:off x="10432443" y="4797215"/>
            <a:ext cx="1661832" cy="1881628"/>
          </a:xfrm>
          <a:prstGeom prst="rect">
            <a:avLst/>
          </a:prstGeom>
        </p:spPr>
      </p:pic>
      <p:sp>
        <p:nvSpPr>
          <p:cNvPr id="823" name="확인 장식 활자"/>
          <p:cNvSpPr/>
          <p:nvPr/>
        </p:nvSpPr>
        <p:spPr>
          <a:xfrm>
            <a:off x="10505431" y="3454042"/>
            <a:ext cx="1301543" cy="1236808"/>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1"/>
          </a:solidFill>
          <a:ln w="12700">
            <a:miter lim="400000"/>
          </a:ln>
        </p:spPr>
        <p:txBody>
          <a:bodyPr lIns="0" tIns="0" rIns="0" bIns="0"/>
          <a:lstStyle/>
          <a:p>
            <a:pPr/>
          </a:p>
        </p:txBody>
      </p:sp>
      <p:sp>
        <p:nvSpPr>
          <p:cNvPr id="824" name="선"/>
          <p:cNvSpPr/>
          <p:nvPr/>
        </p:nvSpPr>
        <p:spPr>
          <a:xfrm flipH="1" flipV="1">
            <a:off x="1172230" y="300288"/>
            <a:ext cx="7284868" cy="780693"/>
          </a:xfrm>
          <a:prstGeom prst="line">
            <a:avLst/>
          </a:prstGeom>
          <a:ln w="63500">
            <a:solidFill>
              <a:schemeClr val="accent1"/>
            </a:solidFill>
            <a:prstDash val="sysDot"/>
            <a:miter lim="400000"/>
          </a:ln>
          <a:effectLst>
            <a:outerShdw sx="100000" sy="100000" kx="0" ky="0" algn="b" rotWithShape="0" blurRad="38100" dist="20000" dir="5400000">
              <a:srgbClr val="000000">
                <a:alpha val="38000"/>
              </a:srgbClr>
            </a:outerShdw>
          </a:effectLst>
        </p:spPr>
        <p:txBody>
          <a:bodyPr lIns="0" tIns="0" rIns="0" bIns="0"/>
          <a:lstStyle/>
          <a:p>
            <a:pPr/>
          </a:p>
        </p:txBody>
      </p:sp>
      <p:sp>
        <p:nvSpPr>
          <p:cNvPr id="825" name="선"/>
          <p:cNvSpPr/>
          <p:nvPr/>
        </p:nvSpPr>
        <p:spPr>
          <a:xfrm flipH="1">
            <a:off x="6686424" y="2597701"/>
            <a:ext cx="2290340" cy="3587099"/>
          </a:xfrm>
          <a:prstGeom prst="line">
            <a:avLst/>
          </a:prstGeom>
          <a:ln w="63500">
            <a:solidFill>
              <a:schemeClr val="accent1"/>
            </a:solidFill>
            <a:prstDash val="sysDot"/>
            <a:miter lim="400000"/>
          </a:ln>
          <a:effectLst>
            <a:outerShdw sx="100000" sy="100000" kx="0" ky="0" algn="b" rotWithShape="0" blurRad="38100" dist="20000" dir="5400000">
              <a:srgbClr val="000000">
                <a:alpha val="38000"/>
              </a:srgbClr>
            </a:outerShdw>
          </a:effectLst>
        </p:spPr>
        <p:txBody>
          <a:bodyPr lIns="0" tIns="0" rIns="0" bIns="0"/>
          <a:lstStyle/>
          <a:p>
            <a:pPr/>
          </a:p>
        </p:txBody>
      </p:sp>
      <p:pic>
        <p:nvPicPr>
          <p:cNvPr id="826" name="모서리가 둥근 직사각형 모서리가 둥근 직사각형" descr="모서리가 둥근 직사각형 모서리가 둥근 직사각형"/>
          <p:cNvPicPr>
            <a:picLocks noChangeAspect="0"/>
          </p:cNvPicPr>
          <p:nvPr/>
        </p:nvPicPr>
        <p:blipFill>
          <a:blip r:embed="rId7">
            <a:extLst/>
          </a:blip>
          <a:stretch>
            <a:fillRect/>
          </a:stretch>
        </p:blipFill>
        <p:spPr>
          <a:xfrm>
            <a:off x="1742071" y="3826075"/>
            <a:ext cx="3583924" cy="1885312"/>
          </a:xfrm>
          <a:prstGeom prst="rect">
            <a:avLst/>
          </a:prstGeom>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31" name="상황 인식 센서"/>
          <p:cNvSpPr txBox="1"/>
          <p:nvPr/>
        </p:nvSpPr>
        <p:spPr>
          <a:xfrm>
            <a:off x="638369" y="949445"/>
            <a:ext cx="2623923"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90000"/>
              </a:lnSpc>
              <a:defRPr sz="3400">
                <a:latin typeface="KoPubWorld돋움체 Bold"/>
                <a:ea typeface="KoPubWorld돋움체 Bold"/>
                <a:cs typeface="KoPubWorld돋움체 Bold"/>
                <a:sym typeface="KoPubWorld돋움체 Bold"/>
              </a:defRPr>
            </a:lvl1pPr>
          </a:lstStyle>
          <a:p>
            <a:pPr/>
            <a:r>
              <a:t>상황 인식 센서</a:t>
            </a:r>
          </a:p>
        </p:txBody>
      </p:sp>
      <p:sp>
        <p:nvSpPr>
          <p:cNvPr id="832" name="파이 + 카메라"/>
          <p:cNvSpPr txBox="1"/>
          <p:nvPr/>
        </p:nvSpPr>
        <p:spPr>
          <a:xfrm>
            <a:off x="1261101" y="681106"/>
            <a:ext cx="1378459"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825500">
              <a:defRPr sz="1800">
                <a:latin typeface="KoPubWorld돋움체 Medium"/>
                <a:ea typeface="KoPubWorld돋움체 Medium"/>
                <a:cs typeface="KoPubWorld돋움체 Medium"/>
                <a:sym typeface="KoPubWorld돋움체 Medium"/>
              </a:defRPr>
            </a:lvl1pPr>
          </a:lstStyle>
          <a:p>
            <a:pPr/>
            <a:r>
              <a:t>파이 + 카메라</a:t>
            </a:r>
          </a:p>
        </p:txBody>
      </p:sp>
      <p:pic>
        <p:nvPicPr>
          <p:cNvPr id="833" name="51-511751_raspberry-pi-3-model-b-raspberry-pi-3.png" descr="51-511751_raspberry-pi-3-model-b-raspberry-pi-3.png"/>
          <p:cNvPicPr>
            <a:picLocks noChangeAspect="1"/>
          </p:cNvPicPr>
          <p:nvPr/>
        </p:nvPicPr>
        <p:blipFill>
          <a:blip r:embed="rId3">
            <a:extLst/>
          </a:blip>
          <a:stretch>
            <a:fillRect/>
          </a:stretch>
        </p:blipFill>
        <p:spPr>
          <a:xfrm>
            <a:off x="4402647" y="1886887"/>
            <a:ext cx="3386706" cy="2227994"/>
          </a:xfrm>
          <a:prstGeom prst="rect">
            <a:avLst/>
          </a:prstGeom>
          <a:ln w="12700">
            <a:miter lim="400000"/>
          </a:ln>
        </p:spPr>
      </p:pic>
      <p:sp>
        <p:nvSpPr>
          <p:cNvPr id="834" name="플랫폼 허브"/>
          <p:cNvSpPr txBox="1"/>
          <p:nvPr/>
        </p:nvSpPr>
        <p:spPr>
          <a:xfrm>
            <a:off x="5034915" y="949445"/>
            <a:ext cx="2122171"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90000"/>
              </a:lnSpc>
              <a:defRPr sz="3400">
                <a:latin typeface="KoPubWorld돋움체 Bold"/>
                <a:ea typeface="KoPubWorld돋움체 Bold"/>
                <a:cs typeface="KoPubWorld돋움체 Bold"/>
                <a:sym typeface="KoPubWorld돋움체 Bold"/>
              </a:defRPr>
            </a:lvl1pPr>
          </a:lstStyle>
          <a:p>
            <a:pPr/>
            <a:r>
              <a:t>플랫폼 허브</a:t>
            </a:r>
          </a:p>
        </p:txBody>
      </p:sp>
      <p:sp>
        <p:nvSpPr>
          <p:cNvPr id="835" name="파이 + Zigbee 동글"/>
          <p:cNvSpPr txBox="1"/>
          <p:nvPr/>
        </p:nvSpPr>
        <p:spPr>
          <a:xfrm>
            <a:off x="5126393" y="681106"/>
            <a:ext cx="193921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825500">
              <a:defRPr sz="1800">
                <a:latin typeface="KoPubWorld돋움체 Medium"/>
                <a:ea typeface="KoPubWorld돋움체 Medium"/>
                <a:cs typeface="KoPubWorld돋움체 Medium"/>
                <a:sym typeface="KoPubWorld돋움체 Medium"/>
              </a:defRPr>
            </a:lvl1pPr>
          </a:lstStyle>
          <a:p>
            <a:pPr/>
            <a:r>
              <a:t>파이 + Zigbee 동글</a:t>
            </a:r>
          </a:p>
        </p:txBody>
      </p:sp>
      <p:sp>
        <p:nvSpPr>
          <p:cNvPr id="836" name="사용자 앱"/>
          <p:cNvSpPr txBox="1"/>
          <p:nvPr/>
        </p:nvSpPr>
        <p:spPr>
          <a:xfrm>
            <a:off x="9292279" y="949445"/>
            <a:ext cx="1745641"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90000"/>
              </a:lnSpc>
              <a:defRPr sz="3400">
                <a:latin typeface="KoPubWorld돋움체 Bold"/>
                <a:ea typeface="KoPubWorld돋움체 Bold"/>
                <a:cs typeface="KoPubWorld돋움체 Bold"/>
                <a:sym typeface="KoPubWorld돋움체 Bold"/>
              </a:defRPr>
            </a:lvl1pPr>
          </a:lstStyle>
          <a:p>
            <a:pPr/>
            <a:r>
              <a:t>사용자 앱</a:t>
            </a:r>
          </a:p>
        </p:txBody>
      </p:sp>
      <p:sp>
        <p:nvSpPr>
          <p:cNvPr id="837" name="안드로이드"/>
          <p:cNvSpPr txBox="1"/>
          <p:nvPr/>
        </p:nvSpPr>
        <p:spPr>
          <a:xfrm>
            <a:off x="9609601" y="681106"/>
            <a:ext cx="1110997"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825500">
              <a:defRPr sz="1800">
                <a:latin typeface="KoPubWorld돋움체 Medium"/>
                <a:ea typeface="KoPubWorld돋움체 Medium"/>
                <a:cs typeface="KoPubWorld돋움체 Medium"/>
                <a:sym typeface="KoPubWorld돋움체 Medium"/>
              </a:defRPr>
            </a:lvl1pPr>
          </a:lstStyle>
          <a:p>
            <a:pPr/>
            <a:r>
              <a:t>안드로이드</a:t>
            </a:r>
          </a:p>
        </p:txBody>
      </p:sp>
      <p:pic>
        <p:nvPicPr>
          <p:cNvPr id="838" name="tevi-ar0821-s72-ir-rpi.png" descr="tevi-ar0821-s72-ir-rpi.png"/>
          <p:cNvPicPr>
            <a:picLocks noChangeAspect="1"/>
          </p:cNvPicPr>
          <p:nvPr/>
        </p:nvPicPr>
        <p:blipFill>
          <a:blip r:embed="rId4">
            <a:extLst/>
          </a:blip>
          <a:stretch>
            <a:fillRect/>
          </a:stretch>
        </p:blipFill>
        <p:spPr>
          <a:xfrm>
            <a:off x="417661" y="1468214"/>
            <a:ext cx="3065339" cy="3065339"/>
          </a:xfrm>
          <a:prstGeom prst="rect">
            <a:avLst/>
          </a:prstGeom>
          <a:ln w="12700">
            <a:miter lim="400000"/>
          </a:ln>
        </p:spPr>
      </p:pic>
      <p:pic>
        <p:nvPicPr>
          <p:cNvPr id="839" name="google-play-arrow-png-logo-8.png" descr="google-play-arrow-png-logo-8.png"/>
          <p:cNvPicPr>
            <a:picLocks noChangeAspect="1"/>
          </p:cNvPicPr>
          <p:nvPr/>
        </p:nvPicPr>
        <p:blipFill>
          <a:blip r:embed="rId5">
            <a:extLst/>
          </a:blip>
          <a:stretch>
            <a:fillRect/>
          </a:stretch>
        </p:blipFill>
        <p:spPr>
          <a:xfrm>
            <a:off x="9475870" y="2264890"/>
            <a:ext cx="1378459" cy="1471987"/>
          </a:xfrm>
          <a:prstGeom prst="rect">
            <a:avLst/>
          </a:prstGeom>
          <a:ln w="12700">
            <a:miter lim="400000"/>
          </a:ln>
        </p:spPr>
      </p:pic>
      <p:sp>
        <p:nvSpPr>
          <p:cNvPr id="840" name="공간의 상황 촬영…"/>
          <p:cNvSpPr txBox="1"/>
          <p:nvPr/>
        </p:nvSpPr>
        <p:spPr>
          <a:xfrm>
            <a:off x="594969" y="4863460"/>
            <a:ext cx="2710723" cy="12192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marL="140368" indent="-140368" algn="ctr">
              <a:buSzPct val="100000"/>
              <a:buChar char="•"/>
              <a:defRPr sz="2100">
                <a:latin typeface="KoPubWorld돋움체 Medium"/>
                <a:ea typeface="KoPubWorld돋움체 Medium"/>
                <a:cs typeface="KoPubWorld돋움체 Medium"/>
                <a:sym typeface="KoPubWorld돋움체 Medium"/>
              </a:defRPr>
            </a:pPr>
            <a:r>
              <a:t>공간의 상황 촬영</a:t>
            </a:r>
          </a:p>
          <a:p>
            <a:pPr marL="140368" indent="-140368" algn="ctr">
              <a:buSzPct val="100000"/>
              <a:buChar char="•"/>
              <a:defRPr sz="2100">
                <a:latin typeface="KoPubWorld돋움체 Medium"/>
                <a:ea typeface="KoPubWorld돋움체 Medium"/>
                <a:cs typeface="KoPubWorld돋움체 Medium"/>
                <a:sym typeface="KoPubWorld돋움체 Medium"/>
              </a:defRPr>
            </a:pPr>
            <a:r>
              <a:t>객체 인식 + 포즈 인식</a:t>
            </a:r>
          </a:p>
          <a:p>
            <a:pPr marL="140368" indent="-140368" algn="ctr">
              <a:buSzPct val="100000"/>
              <a:buChar char="•"/>
              <a:defRPr sz="2100">
                <a:latin typeface="KoPubWorld돋움체 Medium"/>
                <a:ea typeface="KoPubWorld돋움체 Medium"/>
                <a:cs typeface="KoPubWorld돋움체 Medium"/>
                <a:sym typeface="KoPubWorld돋움체 Medium"/>
              </a:defRPr>
            </a:pPr>
            <a:r>
              <a:t>상황 인식 알고리즘 수행</a:t>
            </a:r>
          </a:p>
        </p:txBody>
      </p:sp>
      <p:sp>
        <p:nvSpPr>
          <p:cNvPr id="841" name="센서 ↔️ 전구 ↔️ 앱…"/>
          <p:cNvSpPr txBox="1"/>
          <p:nvPr/>
        </p:nvSpPr>
        <p:spPr>
          <a:xfrm>
            <a:off x="4991273" y="4863460"/>
            <a:ext cx="2209454" cy="82878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marL="140368" indent="-140368" algn="ctr">
              <a:buSzPct val="100000"/>
              <a:buChar char="•"/>
              <a:defRPr sz="2100">
                <a:latin typeface="KoPubWorld돋움체 Medium"/>
                <a:ea typeface="KoPubWorld돋움체 Medium"/>
                <a:cs typeface="KoPubWorld돋움체 Medium"/>
                <a:sym typeface="KoPubWorld돋움체 Medium"/>
              </a:defRPr>
            </a:pPr>
            <a:r>
              <a:t>센서 ↔️ 전구 ↔️ 앱</a:t>
            </a:r>
          </a:p>
          <a:p>
            <a:pPr marL="140368" indent="-140368" algn="ctr">
              <a:buSzPct val="100000"/>
              <a:buChar char="•"/>
              <a:defRPr sz="2100">
                <a:latin typeface="KoPubWorld돋움체 Medium"/>
                <a:ea typeface="KoPubWorld돋움체 Medium"/>
                <a:cs typeface="KoPubWorld돋움체 Medium"/>
                <a:sym typeface="KoPubWorld돋움체 Medium"/>
              </a:defRPr>
            </a:pPr>
            <a:r>
              <a:t>프로토콜 중간 장치</a:t>
            </a:r>
          </a:p>
        </p:txBody>
      </p:sp>
      <p:sp>
        <p:nvSpPr>
          <p:cNvPr id="842" name="사용자에게 GUI 제공…"/>
          <p:cNvSpPr txBox="1"/>
          <p:nvPr/>
        </p:nvSpPr>
        <p:spPr>
          <a:xfrm>
            <a:off x="8968825" y="4863460"/>
            <a:ext cx="2392549" cy="12192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marL="140368" indent="-140368" algn="ctr">
              <a:buSzPct val="100000"/>
              <a:buChar char="•"/>
              <a:defRPr sz="2100">
                <a:latin typeface="KoPubWorld돋움체 Medium"/>
                <a:ea typeface="KoPubWorld돋움체 Medium"/>
                <a:cs typeface="KoPubWorld돋움체 Medium"/>
                <a:sym typeface="KoPubWorld돋움체 Medium"/>
              </a:defRPr>
            </a:pPr>
            <a:r>
              <a:t>사용자에게 GUI 제공</a:t>
            </a:r>
          </a:p>
          <a:p>
            <a:pPr marL="140368" indent="-140368" algn="ctr">
              <a:buSzPct val="100000"/>
              <a:buChar char="•"/>
              <a:defRPr sz="2100">
                <a:latin typeface="KoPubWorld돋움체 Medium"/>
                <a:ea typeface="KoPubWorld돋움체 Medium"/>
                <a:cs typeface="KoPubWorld돋움체 Medium"/>
                <a:sym typeface="KoPubWorld돋움체 Medium"/>
              </a:defRPr>
            </a:pPr>
            <a:r>
              <a:t>현재 상황 정보</a:t>
            </a:r>
          </a:p>
          <a:p>
            <a:pPr marL="140368" indent="-140368" algn="ctr">
              <a:buSzPct val="100000"/>
              <a:buChar char="•"/>
              <a:defRPr sz="2100">
                <a:latin typeface="KoPubWorld돋움체 Medium"/>
                <a:ea typeface="KoPubWorld돋움체 Medium"/>
                <a:cs typeface="KoPubWorld돋움체 Medium"/>
                <a:sym typeface="KoPubWorld돋움체 Medium"/>
              </a:defRPr>
            </a:pPr>
            <a:r>
              <a:t>센서/전구, 환경 상태</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46" name="상황 인식 센서"/>
          <p:cNvSpPr/>
          <p:nvPr/>
        </p:nvSpPr>
        <p:spPr>
          <a:xfrm>
            <a:off x="418370" y="5193062"/>
            <a:ext cx="3048001" cy="1016001"/>
          </a:xfrm>
          <a:prstGeom prst="roundRect">
            <a:avLst>
              <a:gd name="adj" fmla="val 10000"/>
            </a:avLst>
          </a:prstGeom>
          <a:solidFill>
            <a:srgbClr val="EEBBC3"/>
          </a:solidFill>
          <a:ln w="508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lgn="ctr" defTabSz="825500">
              <a:defRPr sz="2400">
                <a:latin typeface="KoPubWorld돋움체 Medium"/>
                <a:ea typeface="KoPubWorld돋움체 Medium"/>
                <a:cs typeface="KoPubWorld돋움체 Medium"/>
                <a:sym typeface="KoPubWorld돋움체 Medium"/>
              </a:defRPr>
            </a:lvl1pPr>
          </a:lstStyle>
          <a:p>
            <a:pPr/>
            <a:r>
              <a:t>상황 인식 센서</a:t>
            </a:r>
          </a:p>
        </p:txBody>
      </p:sp>
      <p:sp>
        <p:nvSpPr>
          <p:cNvPr id="847" name="플랫폼 허브"/>
          <p:cNvSpPr/>
          <p:nvPr/>
        </p:nvSpPr>
        <p:spPr>
          <a:xfrm>
            <a:off x="4511040" y="3027780"/>
            <a:ext cx="3048001" cy="1016001"/>
          </a:xfrm>
          <a:prstGeom prst="roundRect">
            <a:avLst>
              <a:gd name="adj" fmla="val 30000"/>
            </a:avLst>
          </a:prstGeom>
          <a:solidFill>
            <a:srgbClr val="FFFFFF"/>
          </a:solidFill>
          <a:ln w="508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lgn="ctr" defTabSz="825500">
              <a:defRPr sz="2400">
                <a:latin typeface="KoPubWorld돋움체 Medium"/>
                <a:ea typeface="KoPubWorld돋움체 Medium"/>
                <a:cs typeface="KoPubWorld돋움체 Medium"/>
                <a:sym typeface="KoPubWorld돋움체 Medium"/>
              </a:defRPr>
            </a:lvl1pPr>
          </a:lstStyle>
          <a:p>
            <a:pPr/>
            <a:r>
              <a:t>플랫폼 허브</a:t>
            </a:r>
          </a:p>
        </p:txBody>
      </p:sp>
      <p:sp>
        <p:nvSpPr>
          <p:cNvPr id="848" name="사용자 앱"/>
          <p:cNvSpPr/>
          <p:nvPr/>
        </p:nvSpPr>
        <p:spPr>
          <a:xfrm>
            <a:off x="8771111" y="5213382"/>
            <a:ext cx="3048001" cy="1016001"/>
          </a:xfrm>
          <a:prstGeom prst="roundRect">
            <a:avLst>
              <a:gd name="adj" fmla="val 50000"/>
            </a:avLst>
          </a:prstGeom>
          <a:solidFill>
            <a:srgbClr val="B8C1EC"/>
          </a:solidFill>
          <a:ln w="508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lgn="ctr" defTabSz="825500">
              <a:defRPr sz="2400">
                <a:latin typeface="Avenir Next Medium"/>
                <a:ea typeface="Avenir Next Medium"/>
                <a:cs typeface="Avenir Next Medium"/>
                <a:sym typeface="Avenir Next Medium"/>
              </a:defRPr>
            </a:lvl1pPr>
          </a:lstStyle>
          <a:p>
            <a:pPr/>
            <a:r>
              <a:t>사용자 앱</a:t>
            </a:r>
          </a:p>
        </p:txBody>
      </p:sp>
      <p:cxnSp>
        <p:nvCxnSpPr>
          <p:cNvPr id="849" name="연결선"/>
          <p:cNvCxnSpPr>
            <a:stCxn id="846" idx="0"/>
            <a:endCxn id="847" idx="0"/>
          </p:cNvCxnSpPr>
          <p:nvPr/>
        </p:nvCxnSpPr>
        <p:spPr>
          <a:xfrm flipV="1">
            <a:off x="1942370" y="3535780"/>
            <a:ext cx="4092671" cy="2165283"/>
          </a:xfrm>
          <a:prstGeom prst="straightConnector1">
            <a:avLst/>
          </a:prstGeom>
          <a:ln w="50800" cap="rnd">
            <a:solidFill>
              <a:srgbClr val="000000"/>
            </a:solidFill>
            <a:miter lim="400000"/>
            <a:tailEnd type="arrow"/>
          </a:ln>
        </p:spPr>
      </p:cxnSp>
      <p:sp>
        <p:nvSpPr>
          <p:cNvPr id="850" name="상황 정보"/>
          <p:cNvSpPr txBox="1"/>
          <p:nvPr/>
        </p:nvSpPr>
        <p:spPr>
          <a:xfrm>
            <a:off x="2183825" y="3712790"/>
            <a:ext cx="1063753"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825500">
              <a:lnSpc>
                <a:spcPct val="80000"/>
              </a:lnSpc>
              <a:defRPr b="1" spc="-63" sz="2100">
                <a:gradFill flip="none" rotWithShape="1">
                  <a:gsLst>
                    <a:gs pos="0">
                      <a:srgbClr val="5E03FF"/>
                    </a:gs>
                    <a:gs pos="100000">
                      <a:srgbClr val="FF00F7"/>
                    </a:gs>
                  </a:gsLst>
                  <a:lin ang="3960000" scaled="0"/>
                </a:gradFill>
                <a:latin typeface="AvenirNext-DemiBold"/>
                <a:ea typeface="AvenirNext-DemiBold"/>
                <a:cs typeface="AvenirNext-DemiBold"/>
                <a:sym typeface="AvenirNext-DemiBold"/>
              </a:defRPr>
            </a:lvl1pPr>
          </a:lstStyle>
          <a:p>
            <a:pPr/>
            <a:r>
              <a:t>상황 정보</a:t>
            </a:r>
          </a:p>
        </p:txBody>
      </p:sp>
      <p:cxnSp>
        <p:nvCxnSpPr>
          <p:cNvPr id="851" name="연결선"/>
          <p:cNvCxnSpPr>
            <a:stCxn id="848" idx="0"/>
            <a:endCxn id="847" idx="0"/>
          </p:cNvCxnSpPr>
          <p:nvPr/>
        </p:nvCxnSpPr>
        <p:spPr>
          <a:xfrm flipH="1" flipV="1">
            <a:off x="6035040" y="3535780"/>
            <a:ext cx="4260072" cy="2185603"/>
          </a:xfrm>
          <a:prstGeom prst="straightConnector1">
            <a:avLst/>
          </a:prstGeom>
          <a:ln w="50800" cap="rnd">
            <a:solidFill>
              <a:srgbClr val="000000"/>
            </a:solidFill>
            <a:miter lim="400000"/>
            <a:tailEnd type="arrow"/>
          </a:ln>
        </p:spPr>
      </p:cxnSp>
      <p:sp>
        <p:nvSpPr>
          <p:cNvPr id="852" name="센서 / 전구"/>
          <p:cNvSpPr/>
          <p:nvPr/>
        </p:nvSpPr>
        <p:spPr>
          <a:xfrm>
            <a:off x="4196079" y="129059"/>
            <a:ext cx="3048001" cy="1016001"/>
          </a:xfrm>
          <a:prstGeom prst="roundRect">
            <a:avLst>
              <a:gd name="adj" fmla="val 50000"/>
            </a:avLst>
          </a:prstGeom>
          <a:solidFill>
            <a:srgbClr val="E8E1AA"/>
          </a:solidFill>
          <a:ln w="508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lgn="ctr" defTabSz="825500">
              <a:defRPr sz="2400">
                <a:latin typeface="Avenir Next Medium"/>
                <a:ea typeface="Avenir Next Medium"/>
                <a:cs typeface="Avenir Next Medium"/>
                <a:sym typeface="Avenir Next Medium"/>
              </a:defRPr>
            </a:lvl1pPr>
          </a:lstStyle>
          <a:p>
            <a:pPr/>
            <a:r>
              <a:t>센서 / 전구</a:t>
            </a:r>
          </a:p>
        </p:txBody>
      </p:sp>
      <p:cxnSp>
        <p:nvCxnSpPr>
          <p:cNvPr id="853" name="연결선"/>
          <p:cNvCxnSpPr>
            <a:stCxn id="847" idx="0"/>
            <a:endCxn id="848" idx="0"/>
          </p:cNvCxnSpPr>
          <p:nvPr/>
        </p:nvCxnSpPr>
        <p:spPr>
          <a:xfrm>
            <a:off x="6035040" y="3535780"/>
            <a:ext cx="4260072" cy="2185603"/>
          </a:xfrm>
          <a:prstGeom prst="straightConnector1">
            <a:avLst/>
          </a:prstGeom>
          <a:ln w="50800" cap="rnd">
            <a:solidFill>
              <a:srgbClr val="000000"/>
            </a:solidFill>
            <a:miter lim="400000"/>
            <a:tailEnd type="arrow"/>
          </a:ln>
        </p:spPr>
      </p:cxnSp>
      <p:cxnSp>
        <p:nvCxnSpPr>
          <p:cNvPr id="854" name="연결선"/>
          <p:cNvCxnSpPr>
            <a:stCxn id="847" idx="0"/>
            <a:endCxn id="852" idx="0"/>
          </p:cNvCxnSpPr>
          <p:nvPr/>
        </p:nvCxnSpPr>
        <p:spPr>
          <a:xfrm flipH="1" flipV="1">
            <a:off x="5720079" y="637059"/>
            <a:ext cx="314962" cy="2898722"/>
          </a:xfrm>
          <a:prstGeom prst="straightConnector1">
            <a:avLst/>
          </a:prstGeom>
          <a:ln w="50800" cap="rnd">
            <a:solidFill>
              <a:srgbClr val="000000"/>
            </a:solidFill>
            <a:miter lim="400000"/>
            <a:tailEnd type="arrow"/>
          </a:ln>
        </p:spPr>
      </p:cxnSp>
      <p:cxnSp>
        <p:nvCxnSpPr>
          <p:cNvPr id="855" name="연결선"/>
          <p:cNvCxnSpPr>
            <a:stCxn id="852" idx="0"/>
            <a:endCxn id="847" idx="0"/>
          </p:cNvCxnSpPr>
          <p:nvPr/>
        </p:nvCxnSpPr>
        <p:spPr>
          <a:xfrm>
            <a:off x="5720079" y="637059"/>
            <a:ext cx="314962" cy="2898722"/>
          </a:xfrm>
          <a:prstGeom prst="straightConnector1">
            <a:avLst/>
          </a:prstGeom>
          <a:ln w="50800" cap="rnd">
            <a:solidFill>
              <a:srgbClr val="000000"/>
            </a:solidFill>
            <a:miter lim="400000"/>
            <a:tailEnd type="arrow"/>
          </a:ln>
        </p:spPr>
      </p:cxnSp>
      <p:sp>
        <p:nvSpPr>
          <p:cNvPr id="856" name="조작 명령"/>
          <p:cNvSpPr txBox="1"/>
          <p:nvPr/>
        </p:nvSpPr>
        <p:spPr>
          <a:xfrm>
            <a:off x="6620764" y="1851470"/>
            <a:ext cx="1063753"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825500">
              <a:lnSpc>
                <a:spcPct val="80000"/>
              </a:lnSpc>
              <a:defRPr b="1" spc="-63" sz="2100">
                <a:gradFill flip="none" rotWithShape="1">
                  <a:gsLst>
                    <a:gs pos="0">
                      <a:srgbClr val="5E03FF"/>
                    </a:gs>
                    <a:gs pos="100000">
                      <a:srgbClr val="FF00F7"/>
                    </a:gs>
                  </a:gsLst>
                  <a:lin ang="3960000" scaled="0"/>
                </a:gradFill>
                <a:latin typeface="AvenirNext-DemiBold"/>
                <a:ea typeface="AvenirNext-DemiBold"/>
                <a:cs typeface="AvenirNext-DemiBold"/>
                <a:sym typeface="AvenirNext-DemiBold"/>
              </a:defRPr>
            </a:lvl1pPr>
          </a:lstStyle>
          <a:p>
            <a:pPr/>
            <a:r>
              <a:t>조작 명령</a:t>
            </a:r>
          </a:p>
        </p:txBody>
      </p:sp>
      <p:sp>
        <p:nvSpPr>
          <p:cNvPr id="857" name="상태 갱신"/>
          <p:cNvSpPr txBox="1"/>
          <p:nvPr/>
        </p:nvSpPr>
        <p:spPr>
          <a:xfrm>
            <a:off x="3765804" y="1851470"/>
            <a:ext cx="1063753"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825500">
              <a:lnSpc>
                <a:spcPct val="80000"/>
              </a:lnSpc>
              <a:defRPr b="1" spc="-63" sz="2100">
                <a:gradFill flip="none" rotWithShape="1">
                  <a:gsLst>
                    <a:gs pos="0">
                      <a:srgbClr val="5E03FF"/>
                    </a:gs>
                    <a:gs pos="100000">
                      <a:srgbClr val="FF00F7"/>
                    </a:gs>
                  </a:gsLst>
                  <a:lin ang="3960000" scaled="0"/>
                </a:gradFill>
                <a:latin typeface="AvenirNext-DemiBold"/>
                <a:ea typeface="AvenirNext-DemiBold"/>
                <a:cs typeface="AvenirNext-DemiBold"/>
                <a:sym typeface="AvenirNext-DemiBold"/>
              </a:defRPr>
            </a:lvl1pPr>
          </a:lstStyle>
          <a:p>
            <a:pPr/>
            <a:r>
              <a:t>상태 갱신</a:t>
            </a:r>
          </a:p>
        </p:txBody>
      </p:sp>
      <p:sp>
        <p:nvSpPr>
          <p:cNvPr id="858" name="상황 정보 / 기기 상태"/>
          <p:cNvSpPr txBox="1"/>
          <p:nvPr/>
        </p:nvSpPr>
        <p:spPr>
          <a:xfrm>
            <a:off x="4840353" y="5241155"/>
            <a:ext cx="2226298"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825500">
              <a:lnSpc>
                <a:spcPct val="80000"/>
              </a:lnSpc>
              <a:defRPr b="1" spc="-63" sz="2100">
                <a:gradFill flip="none" rotWithShape="1">
                  <a:gsLst>
                    <a:gs pos="0">
                      <a:srgbClr val="5E03FF"/>
                    </a:gs>
                    <a:gs pos="100000">
                      <a:srgbClr val="FF00F7"/>
                    </a:gs>
                  </a:gsLst>
                  <a:lin ang="3960000" scaled="0"/>
                </a:gradFill>
                <a:latin typeface="AvenirNext-DemiBold"/>
                <a:ea typeface="AvenirNext-DemiBold"/>
                <a:cs typeface="AvenirNext-DemiBold"/>
                <a:sym typeface="AvenirNext-DemiBold"/>
              </a:defRPr>
            </a:lvl1pPr>
          </a:lstStyle>
          <a:p>
            <a:pPr/>
            <a:r>
              <a:t>상황 정보 / 기기 상태</a:t>
            </a:r>
          </a:p>
        </p:txBody>
      </p:sp>
      <p:sp>
        <p:nvSpPr>
          <p:cNvPr id="859" name="조작 명령"/>
          <p:cNvSpPr txBox="1"/>
          <p:nvPr/>
        </p:nvSpPr>
        <p:spPr>
          <a:xfrm>
            <a:off x="9008106" y="3542466"/>
            <a:ext cx="1063753"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825500">
              <a:lnSpc>
                <a:spcPct val="80000"/>
              </a:lnSpc>
              <a:defRPr b="1" spc="-63" sz="2100">
                <a:gradFill flip="none" rotWithShape="1">
                  <a:gsLst>
                    <a:gs pos="0">
                      <a:srgbClr val="5E03FF"/>
                    </a:gs>
                    <a:gs pos="100000">
                      <a:srgbClr val="FF00F7"/>
                    </a:gs>
                  </a:gsLst>
                  <a:lin ang="3960000" scaled="0"/>
                </a:gradFill>
                <a:latin typeface="AvenirNext-DemiBold"/>
                <a:ea typeface="AvenirNext-DemiBold"/>
                <a:cs typeface="AvenirNext-DemiBold"/>
                <a:sym typeface="AvenirNext-DemiBold"/>
              </a:defRPr>
            </a:lvl1pPr>
          </a:lstStyle>
          <a:p>
            <a:pPr/>
            <a:r>
              <a:t>조작 명령</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63" name="상황 인식 센서 ➡️ 플랫폼 허브"/>
          <p:cNvSpPr txBox="1"/>
          <p:nvPr/>
        </p:nvSpPr>
        <p:spPr>
          <a:xfrm>
            <a:off x="3438982" y="295955"/>
            <a:ext cx="5314036"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lnSpc>
                <a:spcPct val="90000"/>
              </a:lnSpc>
              <a:defRPr sz="3400">
                <a:latin typeface="KoPubWorld돋움체 Bold"/>
                <a:ea typeface="KoPubWorld돋움체 Bold"/>
                <a:cs typeface="KoPubWorld돋움체 Bold"/>
                <a:sym typeface="KoPubWorld돋움체 Bold"/>
              </a:defRPr>
            </a:lvl1pPr>
          </a:lstStyle>
          <a:p>
            <a:pPr/>
            <a:r>
              <a:t>상황 인식 센서 ➡️ 플랫폼 허브</a:t>
            </a:r>
          </a:p>
        </p:txBody>
      </p:sp>
      <p:sp>
        <p:nvSpPr>
          <p:cNvPr id="864" name="가장 처음에 공간을 촬영해 인식된 객체들을 default 목록으로 설정…"/>
          <p:cNvSpPr txBox="1"/>
          <p:nvPr/>
        </p:nvSpPr>
        <p:spPr>
          <a:xfrm>
            <a:off x="791743" y="1580482"/>
            <a:ext cx="10007144" cy="316738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marL="628650" indent="-628650" defTabSz="825500">
              <a:lnSpc>
                <a:spcPct val="120000"/>
              </a:lnSpc>
              <a:buClr>
                <a:srgbClr val="000000"/>
              </a:buClr>
              <a:buSzPct val="100000"/>
              <a:buChar char="•"/>
              <a:defRPr sz="2800">
                <a:latin typeface="KoPubWorld돋움체 Medium"/>
                <a:ea typeface="KoPubWorld돋움체 Medium"/>
                <a:cs typeface="KoPubWorld돋움체 Medium"/>
                <a:sym typeface="KoPubWorld돋움체 Medium"/>
              </a:defRPr>
            </a:pPr>
            <a:r>
              <a:t>가장 처음에 공간을 촬영해 인식된 객체들을 </a:t>
            </a:r>
            <a:r>
              <a:rPr>
                <a:latin typeface="KoPubWorld돋움체 Bold"/>
                <a:ea typeface="KoPubWorld돋움체 Bold"/>
                <a:cs typeface="KoPubWorld돋움체 Bold"/>
                <a:sym typeface="KoPubWorld돋움체 Bold"/>
              </a:rPr>
              <a:t>default 목록으로 설정</a:t>
            </a:r>
          </a:p>
          <a:p>
            <a:pPr marL="628650" indent="-628650" defTabSz="825500">
              <a:lnSpc>
                <a:spcPct val="120000"/>
              </a:lnSpc>
              <a:buClr>
                <a:srgbClr val="000000"/>
              </a:buClr>
              <a:buSzPct val="100000"/>
              <a:buChar char="•"/>
              <a:defRPr sz="2800">
                <a:latin typeface="KoPubWorld돋움체 Medium"/>
                <a:ea typeface="KoPubWorld돋움체 Medium"/>
                <a:cs typeface="KoPubWorld돋움체 Medium"/>
                <a:sym typeface="KoPubWorld돋움체 Medium"/>
              </a:defRPr>
            </a:pPr>
            <a:r>
              <a:t>30초마다 카메라를 통해 </a:t>
            </a:r>
            <a:r>
              <a:rPr>
                <a:latin typeface="KoPubWorld돋움체 Bold"/>
                <a:ea typeface="KoPubWorld돋움체 Bold"/>
                <a:cs typeface="KoPubWorld돋움체 Bold"/>
                <a:sym typeface="KoPubWorld돋움체 Bold"/>
              </a:rPr>
              <a:t>이미지 캡처</a:t>
            </a:r>
          </a:p>
          <a:p>
            <a:pPr marL="628650" indent="-628650" defTabSz="825500">
              <a:lnSpc>
                <a:spcPct val="120000"/>
              </a:lnSpc>
              <a:buClr>
                <a:srgbClr val="000000"/>
              </a:buClr>
              <a:buSzPct val="100000"/>
              <a:buChar char="•"/>
              <a:defRPr sz="2800">
                <a:latin typeface="KoPubWorld돋움체 Medium"/>
                <a:ea typeface="KoPubWorld돋움체 Medium"/>
                <a:cs typeface="KoPubWorld돋움체 Medium"/>
                <a:sym typeface="KoPubWorld돋움체 Medium"/>
              </a:defRPr>
            </a:pPr>
            <a:r>
              <a:t>캡처된 이미지에 </a:t>
            </a:r>
            <a:r>
              <a:rPr>
                <a:solidFill>
                  <a:srgbClr val="EF5FA7"/>
                </a:solidFill>
                <a:latin typeface="KoPubWorld돋움체 Bold"/>
                <a:ea typeface="KoPubWorld돋움체 Bold"/>
                <a:cs typeface="KoPubWorld돋움체 Bold"/>
                <a:sym typeface="KoPubWorld돋움체 Bold"/>
              </a:rPr>
              <a:t>객체 인식 / 포즈 인식</a:t>
            </a:r>
            <a:r>
              <a:t> 기술 사용</a:t>
            </a:r>
          </a:p>
          <a:p>
            <a:pPr marL="628650" indent="-628650" defTabSz="825500">
              <a:lnSpc>
                <a:spcPct val="120000"/>
              </a:lnSpc>
              <a:buClr>
                <a:srgbClr val="000000"/>
              </a:buClr>
              <a:buSzPct val="100000"/>
              <a:buChar char="•"/>
              <a:defRPr sz="2800">
                <a:latin typeface="KoPubWorld돋움체 Medium"/>
                <a:ea typeface="KoPubWorld돋움체 Medium"/>
                <a:cs typeface="KoPubWorld돋움체 Medium"/>
                <a:sym typeface="KoPubWorld돋움체 Medium"/>
              </a:defRPr>
            </a:pPr>
            <a:r>
              <a:t>개발한 </a:t>
            </a:r>
            <a:r>
              <a:rPr>
                <a:solidFill>
                  <a:srgbClr val="EF5FA7"/>
                </a:solidFill>
                <a:latin typeface="KoPubWorld돋움체 Bold"/>
                <a:ea typeface="KoPubWorld돋움체 Bold"/>
                <a:cs typeface="KoPubWorld돋움체 Bold"/>
                <a:sym typeface="KoPubWorld돋움체 Bold"/>
              </a:rPr>
              <a:t>상황 인식 알고리즘을 적용</a:t>
            </a:r>
            <a:r>
              <a:t>시켜 현재 상황 도출</a:t>
            </a:r>
          </a:p>
          <a:p>
            <a:pPr marL="628650" indent="-628650" defTabSz="825500">
              <a:lnSpc>
                <a:spcPct val="120000"/>
              </a:lnSpc>
              <a:buClr>
                <a:srgbClr val="000000"/>
              </a:buClr>
              <a:buSzPct val="100000"/>
              <a:buChar char="•"/>
              <a:defRPr sz="2800">
                <a:latin typeface="KoPubWorld돋움체 Medium"/>
                <a:ea typeface="KoPubWorld돋움체 Medium"/>
                <a:cs typeface="KoPubWorld돋움체 Medium"/>
                <a:sym typeface="KoPubWorld돋움체 Medium"/>
              </a:defRPr>
            </a:pPr>
            <a:r>
              <a:t>허브로 결과값 전송</a:t>
            </a:r>
          </a:p>
        </p:txBody>
      </p:sp>
      <p:sp>
        <p:nvSpPr>
          <p:cNvPr id="865" name="상황 인식 센서"/>
          <p:cNvSpPr/>
          <p:nvPr/>
        </p:nvSpPr>
        <p:spPr>
          <a:xfrm>
            <a:off x="328359" y="5588275"/>
            <a:ext cx="3048001" cy="1016001"/>
          </a:xfrm>
          <a:prstGeom prst="roundRect">
            <a:avLst>
              <a:gd name="adj" fmla="val 10000"/>
            </a:avLst>
          </a:prstGeom>
          <a:solidFill>
            <a:srgbClr val="EEBBC3"/>
          </a:solidFill>
          <a:ln w="508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lgn="ctr" defTabSz="825500">
              <a:defRPr sz="2400">
                <a:latin typeface="KoPubWorld돋움체 Medium"/>
                <a:ea typeface="KoPubWorld돋움체 Medium"/>
                <a:cs typeface="KoPubWorld돋움체 Medium"/>
                <a:sym typeface="KoPubWorld돋움체 Medium"/>
              </a:defRPr>
            </a:lvl1pPr>
          </a:lstStyle>
          <a:p>
            <a:pPr/>
            <a:r>
              <a:t>상황 인식 센서</a:t>
            </a:r>
          </a:p>
        </p:txBody>
      </p:sp>
      <p:sp>
        <p:nvSpPr>
          <p:cNvPr id="866" name="플랫폼 허브"/>
          <p:cNvSpPr/>
          <p:nvPr/>
        </p:nvSpPr>
        <p:spPr>
          <a:xfrm>
            <a:off x="4574722" y="5587043"/>
            <a:ext cx="3048001" cy="1016001"/>
          </a:xfrm>
          <a:prstGeom prst="roundRect">
            <a:avLst>
              <a:gd name="adj" fmla="val 30000"/>
            </a:avLst>
          </a:prstGeom>
          <a:solidFill>
            <a:srgbClr val="FFFFFF"/>
          </a:solidFill>
          <a:ln w="508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lgn="ctr" defTabSz="825500">
              <a:defRPr sz="2400">
                <a:latin typeface="KoPubWorld돋움체 Medium"/>
                <a:ea typeface="KoPubWorld돋움체 Medium"/>
                <a:cs typeface="KoPubWorld돋움체 Medium"/>
                <a:sym typeface="KoPubWorld돋움체 Medium"/>
              </a:defRPr>
            </a:lvl1pPr>
          </a:lstStyle>
          <a:p>
            <a:pPr/>
            <a:r>
              <a:t>플랫폼 허브</a:t>
            </a:r>
          </a:p>
        </p:txBody>
      </p:sp>
      <p:sp>
        <p:nvSpPr>
          <p:cNvPr id="867" name="사용자 앱"/>
          <p:cNvSpPr/>
          <p:nvPr/>
        </p:nvSpPr>
        <p:spPr>
          <a:xfrm>
            <a:off x="8815640" y="5587043"/>
            <a:ext cx="3048001" cy="1016001"/>
          </a:xfrm>
          <a:prstGeom prst="roundRect">
            <a:avLst>
              <a:gd name="adj" fmla="val 50000"/>
            </a:avLst>
          </a:prstGeom>
          <a:solidFill>
            <a:srgbClr val="B8C1EC"/>
          </a:solidFill>
          <a:ln w="508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lgn="ctr" defTabSz="825500">
              <a:defRPr sz="2400">
                <a:latin typeface="Avenir Next Medium"/>
                <a:ea typeface="Avenir Next Medium"/>
                <a:cs typeface="Avenir Next Medium"/>
                <a:sym typeface="Avenir Next Medium"/>
              </a:defRPr>
            </a:lvl1pPr>
          </a:lstStyle>
          <a:p>
            <a:pPr/>
            <a:r>
              <a:t>사용자 앱</a:t>
            </a:r>
          </a:p>
        </p:txBody>
      </p:sp>
      <p:cxnSp>
        <p:nvCxnSpPr>
          <p:cNvPr id="868" name="연결선"/>
          <p:cNvCxnSpPr>
            <a:stCxn id="865" idx="0"/>
            <a:endCxn id="866" idx="0"/>
          </p:cNvCxnSpPr>
          <p:nvPr/>
        </p:nvCxnSpPr>
        <p:spPr>
          <a:xfrm flipV="1">
            <a:off x="1852359" y="6095043"/>
            <a:ext cx="4246364" cy="1233"/>
          </a:xfrm>
          <a:prstGeom prst="straightConnector1">
            <a:avLst/>
          </a:prstGeom>
          <a:ln w="50800" cap="rnd">
            <a:solidFill>
              <a:srgbClr val="000000"/>
            </a:solidFill>
            <a:miter lim="400000"/>
            <a:tailEnd type="arrow"/>
          </a:ln>
        </p:spPr>
      </p:cxnSp>
      <p:sp>
        <p:nvSpPr>
          <p:cNvPr id="869" name="HTTP"/>
          <p:cNvSpPr txBox="1"/>
          <p:nvPr/>
        </p:nvSpPr>
        <p:spPr>
          <a:xfrm>
            <a:off x="3603018" y="4877556"/>
            <a:ext cx="745046"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825500">
              <a:lnSpc>
                <a:spcPct val="80000"/>
              </a:lnSpc>
              <a:defRPr b="1" spc="-63" sz="2100">
                <a:gradFill flip="none" rotWithShape="1">
                  <a:gsLst>
                    <a:gs pos="0">
                      <a:srgbClr val="5E03FF"/>
                    </a:gs>
                    <a:gs pos="100000">
                      <a:srgbClr val="FF00F7"/>
                    </a:gs>
                  </a:gsLst>
                  <a:lin ang="3960000" scaled="0"/>
                </a:gradFill>
                <a:latin typeface="AvenirNext-DemiBold"/>
                <a:ea typeface="AvenirNext-DemiBold"/>
                <a:cs typeface="AvenirNext-DemiBold"/>
                <a:sym typeface="AvenirNext-DemiBold"/>
              </a:defRPr>
            </a:lvl1pPr>
          </a:lstStyle>
          <a:p>
            <a:pPr/>
            <a:r>
              <a:t>HTTP</a:t>
            </a:r>
          </a:p>
        </p:txBody>
      </p:sp>
      <p:sp>
        <p:nvSpPr>
          <p:cNvPr id="870" name="상황 정보"/>
          <p:cNvSpPr txBox="1"/>
          <p:nvPr/>
        </p:nvSpPr>
        <p:spPr>
          <a:xfrm>
            <a:off x="3443665" y="5307910"/>
            <a:ext cx="1063753"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825500">
              <a:lnSpc>
                <a:spcPct val="80000"/>
              </a:lnSpc>
              <a:defRPr b="1" spc="-63" sz="2100">
                <a:gradFill flip="none" rotWithShape="1">
                  <a:gsLst>
                    <a:gs pos="0">
                      <a:srgbClr val="5E03FF"/>
                    </a:gs>
                    <a:gs pos="100000">
                      <a:srgbClr val="FF00F7"/>
                    </a:gs>
                  </a:gsLst>
                  <a:lin ang="3960000" scaled="0"/>
                </a:gradFill>
                <a:latin typeface="AvenirNext-DemiBold"/>
                <a:ea typeface="AvenirNext-DemiBold"/>
                <a:cs typeface="AvenirNext-DemiBold"/>
                <a:sym typeface="AvenirNext-DemiBold"/>
              </a:defRPr>
            </a:lvl1pPr>
          </a:lstStyle>
          <a:p>
            <a:pPr/>
            <a:r>
              <a:t>상황 정보</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74" name="상황 인식 알고리즘"/>
          <p:cNvSpPr txBox="1"/>
          <p:nvPr/>
        </p:nvSpPr>
        <p:spPr>
          <a:xfrm>
            <a:off x="4407509" y="295955"/>
            <a:ext cx="3376982"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lnSpc>
                <a:spcPct val="90000"/>
              </a:lnSpc>
              <a:defRPr sz="3400">
                <a:latin typeface="KoPubWorld돋움체 Bold"/>
                <a:ea typeface="KoPubWorld돋움체 Bold"/>
                <a:cs typeface="KoPubWorld돋움체 Bold"/>
                <a:sym typeface="KoPubWorld돋움체 Bold"/>
              </a:defRPr>
            </a:lvl1pPr>
          </a:lstStyle>
          <a:p>
            <a:pPr/>
            <a:r>
              <a:t>상황 인식 알고리즘</a:t>
            </a:r>
          </a:p>
        </p:txBody>
      </p:sp>
      <p:sp>
        <p:nvSpPr>
          <p:cNvPr id="875" name="30초마다 촬영한 공간의 객체들을 인식하여 리스트화…"/>
          <p:cNvSpPr txBox="1"/>
          <p:nvPr/>
        </p:nvSpPr>
        <p:spPr>
          <a:xfrm>
            <a:off x="459103" y="1687217"/>
            <a:ext cx="11273795" cy="447802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374315" indent="-374315" defTabSz="825500">
              <a:lnSpc>
                <a:spcPct val="120000"/>
              </a:lnSpc>
              <a:buSzPct val="70000"/>
              <a:buAutoNum type="arabicPeriod" startAt="1"/>
              <a:defRPr sz="2800">
                <a:latin typeface="KoPubWorld돋움체 Medium"/>
                <a:ea typeface="KoPubWorld돋움체 Medium"/>
                <a:cs typeface="KoPubWorld돋움체 Medium"/>
                <a:sym typeface="KoPubWorld돋움체 Medium"/>
              </a:defRPr>
            </a:pPr>
            <a:r>
              <a:t>30초마다 촬영한 </a:t>
            </a:r>
            <a:r>
              <a:rPr>
                <a:latin typeface="KoPubWorld돋움체 Bold"/>
                <a:ea typeface="KoPubWorld돋움체 Bold"/>
                <a:cs typeface="KoPubWorld돋움체 Bold"/>
                <a:sym typeface="KoPubWorld돋움체 Bold"/>
              </a:rPr>
              <a:t>공간의 객체들을 인식</a:t>
            </a:r>
            <a:r>
              <a:t>하여 리스트화</a:t>
            </a:r>
          </a:p>
          <a:p>
            <a:pPr marL="374315" indent="-374315" defTabSz="825500">
              <a:lnSpc>
                <a:spcPct val="120000"/>
              </a:lnSpc>
              <a:buSzPct val="70000"/>
              <a:buAutoNum type="arabicPeriod" startAt="1"/>
              <a:defRPr sz="2800">
                <a:latin typeface="KoPubWorld돋움체 Medium"/>
                <a:ea typeface="KoPubWorld돋움체 Medium"/>
                <a:cs typeface="KoPubWorld돋움체 Medium"/>
                <a:sym typeface="KoPubWorld돋움체 Medium"/>
              </a:defRPr>
            </a:pPr>
            <a:r>
              <a:t>생성한 객체 리스트를 </a:t>
            </a:r>
            <a:r>
              <a:rPr>
                <a:solidFill>
                  <a:srgbClr val="EF5FA7"/>
                </a:solidFill>
                <a:latin typeface="KoPubWorld돋움체 Bold"/>
                <a:ea typeface="KoPubWorld돋움체 Bold"/>
                <a:cs typeface="KoPubWorld돋움체 Bold"/>
                <a:sym typeface="KoPubWorld돋움체 Bold"/>
              </a:rPr>
              <a:t>default 리스트와 비교</a:t>
            </a:r>
          </a:p>
          <a:p>
            <a:pPr marL="374315" indent="-374315" defTabSz="825500">
              <a:lnSpc>
                <a:spcPct val="120000"/>
              </a:lnSpc>
              <a:buSzPct val="70000"/>
              <a:buAutoNum type="arabicPeriod" startAt="1"/>
              <a:defRPr sz="2800">
                <a:latin typeface="KoPubWorld돋움체 Medium"/>
                <a:ea typeface="KoPubWorld돋움체 Medium"/>
                <a:cs typeface="KoPubWorld돋움체 Medium"/>
                <a:sym typeface="KoPubWorld돋움체 Medium"/>
              </a:defRPr>
            </a:pPr>
            <a:r>
              <a:t>default 리스트에 없던 </a:t>
            </a:r>
            <a:r>
              <a:rPr>
                <a:solidFill>
                  <a:srgbClr val="EF5FA7"/>
                </a:solidFill>
                <a:latin typeface="KoPubWorld돋움체 Bold"/>
                <a:ea typeface="KoPubWorld돋움체 Bold"/>
                <a:cs typeface="KoPubWorld돋움체 Bold"/>
                <a:sym typeface="KoPubWorld돋움체 Bold"/>
              </a:rPr>
              <a:t>새로운 객체</a:t>
            </a:r>
            <a:r>
              <a:t>에 </a:t>
            </a:r>
            <a:r>
              <a:rPr>
                <a:latin typeface="KoPubWorld돋움체 Bold"/>
                <a:ea typeface="KoPubWorld돋움체 Bold"/>
                <a:cs typeface="KoPubWorld돋움체 Bold"/>
                <a:sym typeface="KoPubWorld돋움체 Bold"/>
              </a:rPr>
              <a:t>높은 스코어(score)</a:t>
            </a:r>
            <a:r>
              <a:t>를 부여</a:t>
            </a:r>
          </a:p>
          <a:p>
            <a:pPr marL="374315" indent="-374315" defTabSz="825500">
              <a:lnSpc>
                <a:spcPct val="120000"/>
              </a:lnSpc>
              <a:buSzPct val="70000"/>
              <a:buAutoNum type="arabicPeriod" startAt="1"/>
              <a:defRPr sz="2800">
                <a:latin typeface="KoPubWorld돋움체 Medium"/>
                <a:ea typeface="KoPubWorld돋움체 Medium"/>
                <a:cs typeface="KoPubWorld돋움체 Medium"/>
                <a:sym typeface="KoPubWorld돋움체 Medium"/>
              </a:defRPr>
            </a:pPr>
            <a:r>
              <a:t>포즈 인식을 통해 얻은 </a:t>
            </a:r>
            <a:r>
              <a:rPr>
                <a:solidFill>
                  <a:srgbClr val="EF5FA7"/>
                </a:solidFill>
                <a:latin typeface="KoPubWorld돋움체 Bold"/>
                <a:ea typeface="KoPubWorld돋움체 Bold"/>
                <a:cs typeface="KoPubWorld돋움체 Bold"/>
                <a:sym typeface="KoPubWorld돋움체 Bold"/>
              </a:rPr>
              <a:t>신체 좌표에 가까운 객체</a:t>
            </a:r>
            <a:r>
              <a:t>에 </a:t>
            </a:r>
            <a:r>
              <a:rPr>
                <a:latin typeface="KoPubWorld돋움체 Bold"/>
                <a:ea typeface="KoPubWorld돋움체 Bold"/>
                <a:cs typeface="KoPubWorld돋움체 Bold"/>
                <a:sym typeface="KoPubWorld돋움체 Bold"/>
              </a:rPr>
              <a:t>높은 스코어(score)</a:t>
            </a:r>
            <a:r>
              <a:t>를 부여</a:t>
            </a:r>
          </a:p>
          <a:p>
            <a:pPr marL="374315" indent="-374315" defTabSz="825500">
              <a:lnSpc>
                <a:spcPct val="120000"/>
              </a:lnSpc>
              <a:buSzPct val="70000"/>
              <a:buAutoNum type="arabicPeriod" startAt="1"/>
              <a:defRPr sz="2800">
                <a:latin typeface="KoPubWorld돋움체 Medium"/>
                <a:ea typeface="KoPubWorld돋움체 Medium"/>
                <a:cs typeface="KoPubWorld돋움체 Medium"/>
                <a:sym typeface="KoPubWorld돋움체 Medium"/>
              </a:defRPr>
            </a:pPr>
            <a:r>
              <a:rPr>
                <a:solidFill>
                  <a:srgbClr val="EF5FA7"/>
                </a:solidFill>
                <a:latin typeface="KoPubWorld돋움체 Bold"/>
                <a:ea typeface="KoPubWorld돋움체 Bold"/>
                <a:cs typeface="KoPubWorld돋움체 Bold"/>
                <a:sym typeface="KoPubWorld돋움체 Bold"/>
              </a:rPr>
              <a:t>자세</a:t>
            </a:r>
            <a:r>
              <a:t>에 따라 각 물체의 상황 스코어에 </a:t>
            </a:r>
            <a:r>
              <a:rPr>
                <a:solidFill>
                  <a:srgbClr val="EF5FA7"/>
                </a:solidFill>
                <a:latin typeface="KoPubWorld돋움체 Bold"/>
                <a:ea typeface="KoPubWorld돋움체 Bold"/>
                <a:cs typeface="KoPubWorld돋움체 Bold"/>
                <a:sym typeface="KoPubWorld돋움체 Bold"/>
              </a:rPr>
              <a:t>차등 배수 적용</a:t>
            </a:r>
            <a:endParaRPr>
              <a:solidFill>
                <a:srgbClr val="EF5FA7"/>
              </a:solidFill>
              <a:latin typeface="KoPubWorld돋움체 Bold"/>
              <a:ea typeface="KoPubWorld돋움체 Bold"/>
              <a:cs typeface="KoPubWorld돋움체 Bold"/>
              <a:sym typeface="KoPubWorld돋움체 Bold"/>
            </a:endParaRPr>
          </a:p>
          <a:p>
            <a:pPr marL="374315" indent="-374315" defTabSz="825500">
              <a:lnSpc>
                <a:spcPct val="120000"/>
              </a:lnSpc>
              <a:buSzPct val="70000"/>
              <a:buAutoNum type="arabicPeriod" startAt="1"/>
              <a:defRPr sz="2800">
                <a:latin typeface="KoPubWorld돋움체 Medium"/>
                <a:ea typeface="KoPubWorld돋움체 Medium"/>
                <a:cs typeface="KoPubWorld돋움체 Medium"/>
                <a:sym typeface="KoPubWorld돋움체 Medium"/>
              </a:defRPr>
            </a:pPr>
            <a:r>
              <a:t>객체들이 갖는 </a:t>
            </a:r>
            <a:r>
              <a:rPr>
                <a:latin typeface="KoPubWorld돋움체 Bold"/>
                <a:ea typeface="KoPubWorld돋움체 Bold"/>
                <a:cs typeface="KoPubWorld돋움체 Bold"/>
                <a:sym typeface="KoPubWorld돋움체 Bold"/>
              </a:rPr>
              <a:t>각 상황 스코어 합산</a:t>
            </a:r>
            <a:r>
              <a:t> 결과 </a:t>
            </a:r>
            <a:r>
              <a:rPr>
                <a:solidFill>
                  <a:srgbClr val="EF5FA7"/>
                </a:solidFill>
                <a:latin typeface="KoPubWorld돋움체 Bold"/>
                <a:ea typeface="KoPubWorld돋움체 Bold"/>
                <a:cs typeface="KoPubWorld돋움체 Bold"/>
                <a:sym typeface="KoPubWorld돋움체 Bold"/>
              </a:rPr>
              <a:t>가장 높은 상황을 현재 상황으로 설정</a:t>
            </a:r>
          </a:p>
          <a:p>
            <a:pPr marL="374315" indent="-374315" defTabSz="825500">
              <a:lnSpc>
                <a:spcPct val="120000"/>
              </a:lnSpc>
              <a:buSzPct val="70000"/>
              <a:buAutoNum type="arabicPeriod" startAt="1"/>
              <a:defRPr sz="2800">
                <a:latin typeface="KoPubWorld돋움체 Medium"/>
                <a:ea typeface="KoPubWorld돋움체 Medium"/>
                <a:cs typeface="KoPubWorld돋움체 Medium"/>
                <a:sym typeface="KoPubWorld돋움체 Medium"/>
              </a:defRPr>
            </a:pPr>
            <a:r>
              <a:t>15분간의 촬영 간 같은 객체가 </a:t>
            </a:r>
            <a:r>
              <a:rPr>
                <a:latin typeface="KoPubWorld돋움체 Bold"/>
                <a:ea typeface="KoPubWorld돋움체 Bold"/>
                <a:cs typeface="KoPubWorld돋움체 Bold"/>
                <a:sym typeface="KoPubWorld돋움체 Bold"/>
              </a:rPr>
              <a:t>반복적으로 인식</a:t>
            </a:r>
            <a:r>
              <a:t>되면 </a:t>
            </a:r>
            <a:r>
              <a:rPr>
                <a:latin typeface="KoPubWorld돋움체 Bold"/>
                <a:ea typeface="KoPubWorld돋움체 Bold"/>
                <a:cs typeface="KoPubWorld돋움체 Bold"/>
                <a:sym typeface="KoPubWorld돋움체 Bold"/>
              </a:rPr>
              <a:t>default 리스트에 추가</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79" name="플랫폼 허브 ↔️ 사용자 앱"/>
          <p:cNvSpPr txBox="1"/>
          <p:nvPr/>
        </p:nvSpPr>
        <p:spPr>
          <a:xfrm>
            <a:off x="3878122" y="295955"/>
            <a:ext cx="4435756"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lnSpc>
                <a:spcPct val="90000"/>
              </a:lnSpc>
              <a:defRPr sz="3400">
                <a:latin typeface="KoPubWorld돋움체 Bold"/>
                <a:ea typeface="KoPubWorld돋움체 Bold"/>
                <a:cs typeface="KoPubWorld돋움체 Bold"/>
                <a:sym typeface="KoPubWorld돋움체 Bold"/>
              </a:defRPr>
            </a:lvl1pPr>
          </a:lstStyle>
          <a:p>
            <a:pPr/>
            <a:r>
              <a:t>플랫폼 허브 ↔️ 사용자 앱</a:t>
            </a:r>
          </a:p>
        </p:txBody>
      </p:sp>
      <p:sp>
        <p:nvSpPr>
          <p:cNvPr id="880" name="HTTP 통신을 통해 사용자 앱으로 기기들의 상태 / 상황 정보 전송…"/>
          <p:cNvSpPr txBox="1"/>
          <p:nvPr/>
        </p:nvSpPr>
        <p:spPr>
          <a:xfrm>
            <a:off x="791743" y="1580482"/>
            <a:ext cx="9833255" cy="185674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marL="628650" indent="-628650" defTabSz="825500">
              <a:lnSpc>
                <a:spcPct val="120000"/>
              </a:lnSpc>
              <a:buClr>
                <a:srgbClr val="000000"/>
              </a:buClr>
              <a:buSzPct val="100000"/>
              <a:buChar char="•"/>
              <a:defRPr sz="2800">
                <a:latin typeface="KoPubWorld돋움체 Medium"/>
                <a:ea typeface="KoPubWorld돋움체 Medium"/>
                <a:cs typeface="KoPubWorld돋움체 Medium"/>
                <a:sym typeface="KoPubWorld돋움체 Medium"/>
              </a:defRPr>
            </a:pPr>
            <a:r>
              <a:rPr>
                <a:latin typeface="KoPubWorld돋움체 Bold"/>
                <a:ea typeface="KoPubWorld돋움체 Bold"/>
                <a:cs typeface="KoPubWorld돋움체 Bold"/>
                <a:sym typeface="KoPubWorld돋움체 Bold"/>
              </a:rPr>
              <a:t>HTTP 통신</a:t>
            </a:r>
            <a:r>
              <a:t>을 통해 사용자 앱으로 </a:t>
            </a:r>
            <a:r>
              <a:rPr>
                <a:solidFill>
                  <a:schemeClr val="accent2"/>
                </a:solidFill>
                <a:latin typeface="KoPubWorld돋움체 Bold"/>
                <a:ea typeface="KoPubWorld돋움체 Bold"/>
                <a:cs typeface="KoPubWorld돋움체 Bold"/>
                <a:sym typeface="KoPubWorld돋움체 Bold"/>
              </a:rPr>
              <a:t>기기들의 상태 / 상황 정보 전송</a:t>
            </a:r>
            <a:endParaRPr>
              <a:solidFill>
                <a:schemeClr val="accent2"/>
              </a:solidFill>
              <a:latin typeface="KoPubWorld돋움체 Bold"/>
              <a:ea typeface="KoPubWorld돋움체 Bold"/>
              <a:cs typeface="KoPubWorld돋움체 Bold"/>
              <a:sym typeface="KoPubWorld돋움체 Bold"/>
            </a:endParaRPr>
          </a:p>
          <a:p>
            <a:pPr marL="628650" indent="-628650" defTabSz="825500">
              <a:lnSpc>
                <a:spcPct val="120000"/>
              </a:lnSpc>
              <a:buClr>
                <a:srgbClr val="000000"/>
              </a:buClr>
              <a:buSzPct val="100000"/>
              <a:buChar char="•"/>
              <a:defRPr sz="2800">
                <a:latin typeface="KoPubWorld돋움체 Medium"/>
                <a:ea typeface="KoPubWorld돋움체 Medium"/>
                <a:cs typeface="KoPubWorld돋움체 Medium"/>
                <a:sym typeface="KoPubWorld돋움체 Medium"/>
              </a:defRPr>
            </a:pPr>
            <a:r>
              <a:t>앱을 통해 전반에 걸친 </a:t>
            </a:r>
            <a:r>
              <a:rPr>
                <a:latin typeface="KoPubWorld돋움체 Bold"/>
                <a:ea typeface="KoPubWorld돋움체 Bold"/>
                <a:cs typeface="KoPubWorld돋움체 Bold"/>
                <a:sym typeface="KoPubWorld돋움체 Bold"/>
              </a:rPr>
              <a:t>사용자 설정</a:t>
            </a:r>
            <a:r>
              <a:rPr sz="1800"/>
              <a:t>(알림, 위치 등)</a:t>
            </a:r>
            <a:r>
              <a:t> 변경</a:t>
            </a:r>
          </a:p>
          <a:p>
            <a:pPr marL="628650" indent="-628650" defTabSz="825500">
              <a:lnSpc>
                <a:spcPct val="120000"/>
              </a:lnSpc>
              <a:buClr>
                <a:srgbClr val="000000"/>
              </a:buClr>
              <a:buSzPct val="100000"/>
              <a:buChar char="•"/>
              <a:defRPr sz="2800">
                <a:latin typeface="KoPubWorld돋움체 Medium"/>
                <a:ea typeface="KoPubWorld돋움체 Medium"/>
                <a:cs typeface="KoPubWorld돋움체 Medium"/>
                <a:sym typeface="KoPubWorld돋움체 Medium"/>
              </a:defRPr>
            </a:pPr>
            <a:r>
              <a:t>앱을 통해 연결된 기기들 </a:t>
            </a:r>
            <a:r>
              <a:rPr>
                <a:latin typeface="KoPubWorld돋움체 Bold"/>
                <a:ea typeface="KoPubWorld돋움체 Bold"/>
                <a:cs typeface="KoPubWorld돋움체 Bold"/>
                <a:sym typeface="KoPubWorld돋움체 Bold"/>
              </a:rPr>
              <a:t>수동 조작</a:t>
            </a:r>
          </a:p>
        </p:txBody>
      </p:sp>
      <p:sp>
        <p:nvSpPr>
          <p:cNvPr id="881" name="상황 인식 센서"/>
          <p:cNvSpPr/>
          <p:nvPr/>
        </p:nvSpPr>
        <p:spPr>
          <a:xfrm>
            <a:off x="328359" y="5331100"/>
            <a:ext cx="3048001" cy="1016001"/>
          </a:xfrm>
          <a:prstGeom prst="roundRect">
            <a:avLst>
              <a:gd name="adj" fmla="val 10000"/>
            </a:avLst>
          </a:prstGeom>
          <a:solidFill>
            <a:srgbClr val="EEBBC3"/>
          </a:solidFill>
          <a:ln w="508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lgn="ctr" defTabSz="825500">
              <a:defRPr sz="2400">
                <a:latin typeface="KoPubWorld돋움체 Medium"/>
                <a:ea typeface="KoPubWorld돋움체 Medium"/>
                <a:cs typeface="KoPubWorld돋움체 Medium"/>
                <a:sym typeface="KoPubWorld돋움체 Medium"/>
              </a:defRPr>
            </a:lvl1pPr>
          </a:lstStyle>
          <a:p>
            <a:pPr/>
            <a:r>
              <a:t>상황 인식 센서</a:t>
            </a:r>
          </a:p>
        </p:txBody>
      </p:sp>
      <p:sp>
        <p:nvSpPr>
          <p:cNvPr id="882" name="플랫폼 허브"/>
          <p:cNvSpPr/>
          <p:nvPr/>
        </p:nvSpPr>
        <p:spPr>
          <a:xfrm>
            <a:off x="4574722" y="5329868"/>
            <a:ext cx="3048001" cy="1016001"/>
          </a:xfrm>
          <a:prstGeom prst="roundRect">
            <a:avLst>
              <a:gd name="adj" fmla="val 30000"/>
            </a:avLst>
          </a:prstGeom>
          <a:solidFill>
            <a:srgbClr val="FFFFFF"/>
          </a:solidFill>
          <a:ln w="508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lgn="ctr" defTabSz="825500">
              <a:defRPr sz="2400">
                <a:latin typeface="KoPubWorld돋움체 Medium"/>
                <a:ea typeface="KoPubWorld돋움체 Medium"/>
                <a:cs typeface="KoPubWorld돋움체 Medium"/>
                <a:sym typeface="KoPubWorld돋움체 Medium"/>
              </a:defRPr>
            </a:lvl1pPr>
          </a:lstStyle>
          <a:p>
            <a:pPr/>
            <a:r>
              <a:t>플랫폼 허브</a:t>
            </a:r>
          </a:p>
        </p:txBody>
      </p:sp>
      <p:sp>
        <p:nvSpPr>
          <p:cNvPr id="883" name="사용자 앱"/>
          <p:cNvSpPr/>
          <p:nvPr/>
        </p:nvSpPr>
        <p:spPr>
          <a:xfrm>
            <a:off x="8815640" y="5329868"/>
            <a:ext cx="3048001" cy="1016001"/>
          </a:xfrm>
          <a:prstGeom prst="roundRect">
            <a:avLst>
              <a:gd name="adj" fmla="val 50000"/>
            </a:avLst>
          </a:prstGeom>
          <a:solidFill>
            <a:srgbClr val="B8C1EC"/>
          </a:solidFill>
          <a:ln w="508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lgn="ctr" defTabSz="825500">
              <a:defRPr sz="2400">
                <a:latin typeface="Avenir Next Medium"/>
                <a:ea typeface="Avenir Next Medium"/>
                <a:cs typeface="Avenir Next Medium"/>
                <a:sym typeface="Avenir Next Medium"/>
              </a:defRPr>
            </a:lvl1pPr>
          </a:lstStyle>
          <a:p>
            <a:pPr/>
            <a:r>
              <a:t>사용자 앱</a:t>
            </a:r>
          </a:p>
        </p:txBody>
      </p:sp>
      <p:cxnSp>
        <p:nvCxnSpPr>
          <p:cNvPr id="884" name="연결선"/>
          <p:cNvCxnSpPr>
            <a:stCxn id="882" idx="0"/>
            <a:endCxn id="883" idx="0"/>
          </p:cNvCxnSpPr>
          <p:nvPr/>
        </p:nvCxnSpPr>
        <p:spPr>
          <a:xfrm>
            <a:off x="6098722" y="5837868"/>
            <a:ext cx="4240919" cy="1"/>
          </a:xfrm>
          <a:prstGeom prst="straightConnector1">
            <a:avLst/>
          </a:prstGeom>
          <a:ln w="50800" cap="rnd">
            <a:solidFill>
              <a:srgbClr val="000000"/>
            </a:solidFill>
            <a:miter lim="400000"/>
            <a:tailEnd type="arrow"/>
          </a:ln>
        </p:spPr>
      </p:cxnSp>
      <p:sp>
        <p:nvSpPr>
          <p:cNvPr id="885" name="HTTP"/>
          <p:cNvSpPr txBox="1"/>
          <p:nvPr/>
        </p:nvSpPr>
        <p:spPr>
          <a:xfrm>
            <a:off x="7846659" y="5565291"/>
            <a:ext cx="745046"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825500">
              <a:lnSpc>
                <a:spcPct val="80000"/>
              </a:lnSpc>
              <a:defRPr b="1" spc="-63" sz="2100">
                <a:gradFill flip="none" rotWithShape="1">
                  <a:gsLst>
                    <a:gs pos="0">
                      <a:srgbClr val="5E03FF"/>
                    </a:gs>
                    <a:gs pos="100000">
                      <a:srgbClr val="FF00F7"/>
                    </a:gs>
                  </a:gsLst>
                  <a:lin ang="3960000" scaled="0"/>
                </a:gradFill>
                <a:latin typeface="AvenirNext-DemiBold"/>
                <a:ea typeface="AvenirNext-DemiBold"/>
                <a:cs typeface="AvenirNext-DemiBold"/>
                <a:sym typeface="AvenirNext-DemiBold"/>
              </a:defRPr>
            </a:lvl1pPr>
          </a:lstStyle>
          <a:p>
            <a:pPr/>
            <a:r>
              <a:t>HTTP</a:t>
            </a:r>
          </a:p>
        </p:txBody>
      </p:sp>
      <p:sp>
        <p:nvSpPr>
          <p:cNvPr id="886" name="상황 정보 / 기기 상태"/>
          <p:cNvSpPr txBox="1"/>
          <p:nvPr/>
        </p:nvSpPr>
        <p:spPr>
          <a:xfrm>
            <a:off x="7106033" y="4804275"/>
            <a:ext cx="2226298"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825500">
              <a:lnSpc>
                <a:spcPct val="80000"/>
              </a:lnSpc>
              <a:defRPr b="1" spc="-63" sz="2100">
                <a:gradFill flip="none" rotWithShape="1">
                  <a:gsLst>
                    <a:gs pos="0">
                      <a:srgbClr val="5E03FF"/>
                    </a:gs>
                    <a:gs pos="100000">
                      <a:srgbClr val="FF00F7"/>
                    </a:gs>
                  </a:gsLst>
                  <a:lin ang="3960000" scaled="0"/>
                </a:gradFill>
                <a:latin typeface="AvenirNext-DemiBold"/>
                <a:ea typeface="AvenirNext-DemiBold"/>
                <a:cs typeface="AvenirNext-DemiBold"/>
                <a:sym typeface="AvenirNext-DemiBold"/>
              </a:defRPr>
            </a:lvl1pPr>
          </a:lstStyle>
          <a:p>
            <a:pPr/>
            <a:r>
              <a:t>상황 정보 / 기기 상태</a:t>
            </a:r>
          </a:p>
        </p:txBody>
      </p:sp>
      <p:cxnSp>
        <p:nvCxnSpPr>
          <p:cNvPr id="887" name="연결선"/>
          <p:cNvCxnSpPr>
            <a:stCxn id="883" idx="0"/>
            <a:endCxn id="882" idx="0"/>
          </p:cNvCxnSpPr>
          <p:nvPr/>
        </p:nvCxnSpPr>
        <p:spPr>
          <a:xfrm flipH="1">
            <a:off x="6098722" y="5837868"/>
            <a:ext cx="4240919" cy="1"/>
          </a:xfrm>
          <a:prstGeom prst="straightConnector1">
            <a:avLst/>
          </a:prstGeom>
          <a:ln w="50800" cap="rnd">
            <a:solidFill>
              <a:srgbClr val="000000"/>
            </a:solidFill>
            <a:miter lim="400000"/>
            <a:tailEnd type="arrow"/>
          </a:ln>
        </p:spPr>
      </p:cxnSp>
      <p:sp>
        <p:nvSpPr>
          <p:cNvPr id="888" name="조작 명령"/>
          <p:cNvSpPr txBox="1"/>
          <p:nvPr/>
        </p:nvSpPr>
        <p:spPr>
          <a:xfrm>
            <a:off x="7687305" y="6326306"/>
            <a:ext cx="1063753"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825500">
              <a:lnSpc>
                <a:spcPct val="80000"/>
              </a:lnSpc>
              <a:defRPr b="1" spc="-63" sz="2100">
                <a:gradFill flip="none" rotWithShape="1">
                  <a:gsLst>
                    <a:gs pos="0">
                      <a:srgbClr val="5E03FF"/>
                    </a:gs>
                    <a:gs pos="100000">
                      <a:srgbClr val="FF00F7"/>
                    </a:gs>
                  </a:gsLst>
                  <a:lin ang="3960000" scaled="0"/>
                </a:gradFill>
                <a:latin typeface="AvenirNext-DemiBold"/>
                <a:ea typeface="AvenirNext-DemiBold"/>
                <a:cs typeface="AvenirNext-DemiBold"/>
                <a:sym typeface="AvenirNext-DemiBold"/>
              </a:defRPr>
            </a:lvl1pPr>
          </a:lstStyle>
          <a:p>
            <a:pPr/>
            <a:r>
              <a:t>조작 명령</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92" name="플랫폼 허브 ↔️ 센서 / 전구"/>
          <p:cNvSpPr txBox="1"/>
          <p:nvPr/>
        </p:nvSpPr>
        <p:spPr>
          <a:xfrm>
            <a:off x="3719220" y="295955"/>
            <a:ext cx="4753560" cy="774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lnSpc>
                <a:spcPct val="90000"/>
              </a:lnSpc>
              <a:defRPr sz="3400">
                <a:latin typeface="KoPubWorld돋움체 Bold"/>
                <a:ea typeface="KoPubWorld돋움체 Bold"/>
                <a:cs typeface="KoPubWorld돋움체 Bold"/>
                <a:sym typeface="KoPubWorld돋움체 Bold"/>
              </a:defRPr>
            </a:lvl1pPr>
          </a:lstStyle>
          <a:p>
            <a:pPr/>
            <a:r>
              <a:t>플랫폼 허브 ↔️ 센서 / 전구</a:t>
            </a:r>
          </a:p>
        </p:txBody>
      </p:sp>
      <p:sp>
        <p:nvSpPr>
          <p:cNvPr id="893" name="Zigbee2MQTT 이식을 통해 Zigbee 프로토콜 지원 센서 연결…"/>
          <p:cNvSpPr txBox="1"/>
          <p:nvPr/>
        </p:nvSpPr>
        <p:spPr>
          <a:xfrm>
            <a:off x="791743" y="1580482"/>
            <a:ext cx="9333282" cy="251206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marL="628650" indent="-628650" defTabSz="825500">
              <a:lnSpc>
                <a:spcPct val="120000"/>
              </a:lnSpc>
              <a:buClr>
                <a:srgbClr val="000000"/>
              </a:buClr>
              <a:buSzPct val="100000"/>
              <a:buChar char="•"/>
              <a:defRPr sz="2800">
                <a:latin typeface="KoPubWorld돋움체 Medium"/>
                <a:ea typeface="KoPubWorld돋움체 Medium"/>
                <a:cs typeface="KoPubWorld돋움체 Medium"/>
                <a:sym typeface="KoPubWorld돋움체 Medium"/>
              </a:defRPr>
            </a:pPr>
            <a:r>
              <a:rPr>
                <a:latin typeface="KoPubWorld돋움체 Bold"/>
                <a:ea typeface="KoPubWorld돋움체 Bold"/>
                <a:cs typeface="KoPubWorld돋움체 Bold"/>
                <a:sym typeface="KoPubWorld돋움체 Bold"/>
              </a:rPr>
              <a:t>Zigbee2MQTT</a:t>
            </a:r>
            <a:r>
              <a:t> 이식을 통해 Zigbee 프로토콜 지원 센서 연결</a:t>
            </a:r>
          </a:p>
          <a:p>
            <a:pPr marL="628650" indent="-628650" defTabSz="825500">
              <a:lnSpc>
                <a:spcPct val="120000"/>
              </a:lnSpc>
              <a:buClr>
                <a:srgbClr val="000000"/>
              </a:buClr>
              <a:buSzPct val="100000"/>
              <a:buChar char="•"/>
              <a:defRPr sz="2800">
                <a:latin typeface="KoPubWorld돋움체 Medium"/>
                <a:ea typeface="KoPubWorld돋움체 Medium"/>
                <a:cs typeface="KoPubWorld돋움체 Medium"/>
                <a:sym typeface="KoPubWorld돋움체 Medium"/>
              </a:defRPr>
            </a:pPr>
            <a:r>
              <a:rPr>
                <a:latin typeface="KoPubWorld돋움체 Bold"/>
                <a:ea typeface="KoPubWorld돋움체 Bold"/>
                <a:cs typeface="KoPubWorld돋움체 Bold"/>
                <a:sym typeface="KoPubWorld돋움체 Bold"/>
              </a:rPr>
              <a:t>Hue API</a:t>
            </a:r>
            <a:r>
              <a:t>를 통해 필립스 휴 스마트 전구 연결</a:t>
            </a:r>
          </a:p>
          <a:p>
            <a:pPr marL="628650" indent="-628650" defTabSz="825500">
              <a:lnSpc>
                <a:spcPct val="120000"/>
              </a:lnSpc>
              <a:buClr>
                <a:srgbClr val="000000"/>
              </a:buClr>
              <a:buSzPct val="100000"/>
              <a:buChar char="•"/>
              <a:defRPr sz="2800">
                <a:latin typeface="KoPubWorld돋움체 Medium"/>
                <a:ea typeface="KoPubWorld돋움체 Medium"/>
                <a:cs typeface="KoPubWorld돋움체 Medium"/>
                <a:sym typeface="KoPubWorld돋움체 Medium"/>
              </a:defRPr>
            </a:pPr>
            <a:r>
              <a:t>허브는 동작 </a:t>
            </a:r>
            <a:r>
              <a:rPr>
                <a:solidFill>
                  <a:schemeClr val="accent2"/>
                </a:solidFill>
                <a:latin typeface="KoPubWorld돋움체 Bold"/>
                <a:ea typeface="KoPubWorld돋움체 Bold"/>
                <a:cs typeface="KoPubWorld돋움체 Bold"/>
                <a:sym typeface="KoPubWorld돋움체 Bold"/>
              </a:rPr>
              <a:t>명령을 전구에 전달</a:t>
            </a:r>
          </a:p>
          <a:p>
            <a:pPr marL="628650" indent="-628650" defTabSz="825500">
              <a:lnSpc>
                <a:spcPct val="120000"/>
              </a:lnSpc>
              <a:buClr>
                <a:srgbClr val="000000"/>
              </a:buClr>
              <a:buSzPct val="100000"/>
              <a:buChar char="•"/>
              <a:defRPr sz="2800">
                <a:latin typeface="KoPubWorld돋움체 Medium"/>
                <a:ea typeface="KoPubWorld돋움체 Medium"/>
                <a:cs typeface="KoPubWorld돋움체 Medium"/>
                <a:sym typeface="KoPubWorld돋움체 Medium"/>
              </a:defRPr>
            </a:pPr>
            <a:r>
              <a:t>기기들은 허브에 지속적으로 </a:t>
            </a:r>
            <a:r>
              <a:rPr>
                <a:solidFill>
                  <a:schemeClr val="accent2"/>
                </a:solidFill>
                <a:latin typeface="KoPubWorld돋움체 Bold"/>
                <a:ea typeface="KoPubWorld돋움체 Bold"/>
                <a:cs typeface="KoPubWorld돋움체 Bold"/>
                <a:sym typeface="KoPubWorld돋움체 Bold"/>
              </a:rPr>
              <a:t>상태 정보 전송</a:t>
            </a:r>
          </a:p>
        </p:txBody>
      </p:sp>
      <p:sp>
        <p:nvSpPr>
          <p:cNvPr id="894" name="플랫폼 허브"/>
          <p:cNvSpPr/>
          <p:nvPr/>
        </p:nvSpPr>
        <p:spPr>
          <a:xfrm>
            <a:off x="2451541" y="5351299"/>
            <a:ext cx="3048001" cy="1016001"/>
          </a:xfrm>
          <a:prstGeom prst="roundRect">
            <a:avLst>
              <a:gd name="adj" fmla="val 30000"/>
            </a:avLst>
          </a:prstGeom>
          <a:solidFill>
            <a:srgbClr val="FFFFFF"/>
          </a:solidFill>
          <a:ln w="508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lgn="ctr" defTabSz="825500">
              <a:defRPr sz="2400">
                <a:latin typeface="KoPubWorld돋움체 Medium"/>
                <a:ea typeface="KoPubWorld돋움체 Medium"/>
                <a:cs typeface="KoPubWorld돋움체 Medium"/>
                <a:sym typeface="KoPubWorld돋움체 Medium"/>
              </a:defRPr>
            </a:lvl1pPr>
          </a:lstStyle>
          <a:p>
            <a:pPr/>
            <a:r>
              <a:t>플랫폼 허브</a:t>
            </a:r>
          </a:p>
        </p:txBody>
      </p:sp>
      <p:sp>
        <p:nvSpPr>
          <p:cNvPr id="895" name="센서 / 전구"/>
          <p:cNvSpPr/>
          <p:nvPr/>
        </p:nvSpPr>
        <p:spPr>
          <a:xfrm>
            <a:off x="6692458" y="5351299"/>
            <a:ext cx="3048001" cy="1016001"/>
          </a:xfrm>
          <a:prstGeom prst="roundRect">
            <a:avLst>
              <a:gd name="adj" fmla="val 50000"/>
            </a:avLst>
          </a:prstGeom>
          <a:solidFill>
            <a:srgbClr val="E8E1AA"/>
          </a:solidFill>
          <a:ln w="508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lstStyle>
            <a:lvl1pPr algn="ctr" defTabSz="825500">
              <a:defRPr sz="2400">
                <a:latin typeface="Avenir Next Medium"/>
                <a:ea typeface="Avenir Next Medium"/>
                <a:cs typeface="Avenir Next Medium"/>
                <a:sym typeface="Avenir Next Medium"/>
              </a:defRPr>
            </a:lvl1pPr>
          </a:lstStyle>
          <a:p>
            <a:pPr/>
            <a:r>
              <a:t>센서 / 전구</a:t>
            </a:r>
          </a:p>
        </p:txBody>
      </p:sp>
      <p:cxnSp>
        <p:nvCxnSpPr>
          <p:cNvPr id="896" name="연결선"/>
          <p:cNvCxnSpPr>
            <a:stCxn id="894" idx="0"/>
            <a:endCxn id="895" idx="0"/>
          </p:cNvCxnSpPr>
          <p:nvPr/>
        </p:nvCxnSpPr>
        <p:spPr>
          <a:xfrm>
            <a:off x="3975541" y="5859299"/>
            <a:ext cx="4240918" cy="1"/>
          </a:xfrm>
          <a:prstGeom prst="straightConnector1">
            <a:avLst/>
          </a:prstGeom>
          <a:ln w="50800" cap="rnd">
            <a:solidFill>
              <a:srgbClr val="000000"/>
            </a:solidFill>
            <a:miter lim="400000"/>
            <a:tailEnd type="arrow"/>
          </a:ln>
        </p:spPr>
      </p:cxnSp>
      <p:sp>
        <p:nvSpPr>
          <p:cNvPr id="897" name="Zigbee"/>
          <p:cNvSpPr txBox="1"/>
          <p:nvPr/>
        </p:nvSpPr>
        <p:spPr>
          <a:xfrm>
            <a:off x="5623598" y="5541478"/>
            <a:ext cx="944804"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825500">
              <a:lnSpc>
                <a:spcPct val="80000"/>
              </a:lnSpc>
              <a:defRPr b="1" spc="-63" sz="2100">
                <a:gradFill flip="none" rotWithShape="1">
                  <a:gsLst>
                    <a:gs pos="0">
                      <a:srgbClr val="5E03FF"/>
                    </a:gs>
                    <a:gs pos="100000">
                      <a:srgbClr val="FF00F7"/>
                    </a:gs>
                  </a:gsLst>
                  <a:lin ang="3960000" scaled="0"/>
                </a:gradFill>
                <a:latin typeface="AvenirNext-DemiBold"/>
                <a:ea typeface="AvenirNext-DemiBold"/>
                <a:cs typeface="AvenirNext-DemiBold"/>
                <a:sym typeface="AvenirNext-DemiBold"/>
              </a:defRPr>
            </a:lvl1pPr>
          </a:lstStyle>
          <a:p>
            <a:pPr/>
            <a:r>
              <a:t>Zigbee</a:t>
            </a:r>
          </a:p>
        </p:txBody>
      </p:sp>
      <p:sp>
        <p:nvSpPr>
          <p:cNvPr id="898" name="조작 명령"/>
          <p:cNvSpPr txBox="1"/>
          <p:nvPr/>
        </p:nvSpPr>
        <p:spPr>
          <a:xfrm>
            <a:off x="5564124" y="4825706"/>
            <a:ext cx="1063753"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825500">
              <a:lnSpc>
                <a:spcPct val="80000"/>
              </a:lnSpc>
              <a:defRPr b="1" spc="-63" sz="2100">
                <a:gradFill flip="none" rotWithShape="1">
                  <a:gsLst>
                    <a:gs pos="0">
                      <a:srgbClr val="5E03FF"/>
                    </a:gs>
                    <a:gs pos="100000">
                      <a:srgbClr val="FF00F7"/>
                    </a:gs>
                  </a:gsLst>
                  <a:lin ang="3960000" scaled="0"/>
                </a:gradFill>
                <a:latin typeface="AvenirNext-DemiBold"/>
                <a:ea typeface="AvenirNext-DemiBold"/>
                <a:cs typeface="AvenirNext-DemiBold"/>
                <a:sym typeface="AvenirNext-DemiBold"/>
              </a:defRPr>
            </a:lvl1pPr>
          </a:lstStyle>
          <a:p>
            <a:pPr/>
            <a:r>
              <a:t>조작 명령</a:t>
            </a:r>
          </a:p>
        </p:txBody>
      </p:sp>
      <p:cxnSp>
        <p:nvCxnSpPr>
          <p:cNvPr id="899" name="연결선"/>
          <p:cNvCxnSpPr>
            <a:stCxn id="895" idx="0"/>
            <a:endCxn id="894" idx="0"/>
          </p:cNvCxnSpPr>
          <p:nvPr/>
        </p:nvCxnSpPr>
        <p:spPr>
          <a:xfrm flipH="1">
            <a:off x="3975541" y="5859299"/>
            <a:ext cx="4240918" cy="1"/>
          </a:xfrm>
          <a:prstGeom prst="straightConnector1">
            <a:avLst/>
          </a:prstGeom>
          <a:ln w="50800" cap="rnd">
            <a:solidFill>
              <a:srgbClr val="000000"/>
            </a:solidFill>
            <a:miter lim="400000"/>
            <a:tailEnd type="arrow"/>
          </a:ln>
        </p:spPr>
      </p:cxnSp>
      <p:sp>
        <p:nvSpPr>
          <p:cNvPr id="900" name="상태 갱신"/>
          <p:cNvSpPr txBox="1"/>
          <p:nvPr/>
        </p:nvSpPr>
        <p:spPr>
          <a:xfrm>
            <a:off x="5564124" y="6257250"/>
            <a:ext cx="1063753"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825500">
              <a:lnSpc>
                <a:spcPct val="80000"/>
              </a:lnSpc>
              <a:defRPr b="1" spc="-63" sz="2100">
                <a:gradFill flip="none" rotWithShape="1">
                  <a:gsLst>
                    <a:gs pos="0">
                      <a:srgbClr val="5E03FF"/>
                    </a:gs>
                    <a:gs pos="100000">
                      <a:srgbClr val="FF00F7"/>
                    </a:gs>
                  </a:gsLst>
                  <a:lin ang="3960000" scaled="0"/>
                </a:gradFill>
                <a:latin typeface="AvenirNext-DemiBold"/>
                <a:ea typeface="AvenirNext-DemiBold"/>
                <a:cs typeface="AvenirNext-DemiBold"/>
                <a:sym typeface="AvenirNext-DemiBold"/>
              </a:defRPr>
            </a:lvl1pPr>
          </a:lstStyle>
          <a:p>
            <a:pPr/>
            <a:r>
              <a:t>상태 갱신</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04" name="Google Shape;689;p19"/>
          <p:cNvSpPr txBox="1"/>
          <p:nvPr/>
        </p:nvSpPr>
        <p:spPr>
          <a:xfrm>
            <a:off x="5210792" y="3244332"/>
            <a:ext cx="1472391" cy="413987"/>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a:defRPr sz="2000"/>
            </a:pPr>
            <a:r>
              <a:t>감사합니다</a:t>
            </a:r>
            <a:r>
              <a:rPr b="1"/>
              <a:t> </a:t>
            </a:r>
            <a:r>
              <a:rPr>
                <a:latin typeface="Noto Sans Symbols"/>
                <a:ea typeface="Noto Sans Symbols"/>
                <a:cs typeface="Noto Sans Symbols"/>
                <a:sym typeface="Noto Sans Symbols"/>
              </a:rPr>
              <a:t>☺</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갤러리">
  <a:themeElements>
    <a:clrScheme name="갤러리">
      <a:dk1>
        <a:srgbClr val="000000"/>
      </a:dk1>
      <a:lt1>
        <a:srgbClr val="FFFFFF"/>
      </a:lt1>
      <a:dk2>
        <a:srgbClr val="A7A7A7"/>
      </a:dk2>
      <a:lt2>
        <a:srgbClr val="535353"/>
      </a:lt2>
      <a:accent1>
        <a:srgbClr val="B71E42"/>
      </a:accent1>
      <a:accent2>
        <a:srgbClr val="DE478E"/>
      </a:accent2>
      <a:accent3>
        <a:srgbClr val="BC72F0"/>
      </a:accent3>
      <a:accent4>
        <a:srgbClr val="795FAF"/>
      </a:accent4>
      <a:accent5>
        <a:srgbClr val="586EA6"/>
      </a:accent5>
      <a:accent6>
        <a:srgbClr val="6892A0"/>
      </a:accent6>
      <a:hlink>
        <a:srgbClr val="0000FF"/>
      </a:hlink>
      <a:folHlink>
        <a:srgbClr val="FF00FF"/>
      </a:folHlink>
    </a:clrScheme>
    <a:fontScheme name="갤러리">
      <a:majorFont>
        <a:latin typeface="Helvetica"/>
        <a:ea typeface="Helvetica"/>
        <a:cs typeface="Helvetica"/>
      </a:majorFont>
      <a:minorFont>
        <a:latin typeface="Arial"/>
        <a:ea typeface="Arial"/>
        <a:cs typeface="Arial"/>
      </a:minorFont>
    </a:fontScheme>
    <a:fmtScheme name="갤러리">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갤러리">
  <a:themeElements>
    <a:clrScheme name="갤러리">
      <a:dk1>
        <a:srgbClr val="000000"/>
      </a:dk1>
      <a:lt1>
        <a:srgbClr val="FFFFFF"/>
      </a:lt1>
      <a:dk2>
        <a:srgbClr val="A7A7A7"/>
      </a:dk2>
      <a:lt2>
        <a:srgbClr val="535353"/>
      </a:lt2>
      <a:accent1>
        <a:srgbClr val="B71E42"/>
      </a:accent1>
      <a:accent2>
        <a:srgbClr val="DE478E"/>
      </a:accent2>
      <a:accent3>
        <a:srgbClr val="BC72F0"/>
      </a:accent3>
      <a:accent4>
        <a:srgbClr val="795FAF"/>
      </a:accent4>
      <a:accent5>
        <a:srgbClr val="586EA6"/>
      </a:accent5>
      <a:accent6>
        <a:srgbClr val="6892A0"/>
      </a:accent6>
      <a:hlink>
        <a:srgbClr val="0000FF"/>
      </a:hlink>
      <a:folHlink>
        <a:srgbClr val="FF00FF"/>
      </a:folHlink>
    </a:clrScheme>
    <a:fontScheme name="갤러리">
      <a:majorFont>
        <a:latin typeface="Helvetica"/>
        <a:ea typeface="Helvetica"/>
        <a:cs typeface="Helvetica"/>
      </a:majorFont>
      <a:minorFont>
        <a:latin typeface="Arial"/>
        <a:ea typeface="Arial"/>
        <a:cs typeface="Arial"/>
      </a:minorFont>
    </a:fontScheme>
    <a:fmtScheme name="갤러리">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