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comments/comment3.xml" ContentType="application/vnd.openxmlformats-officedocument.presentationml.comments+xml"/>
  <Override PartName="/ppt/notesSlides/notesSlide9.xml" ContentType="application/vnd.openxmlformats-officedocument.presentationml.notesSlide+xml"/>
  <Override PartName="/ppt/comments/comment4.xml" ContentType="application/vnd.openxmlformats-officedocument.presentationml.comments+xml"/>
  <Override PartName="/ppt/notesSlides/notesSlide10.xml" ContentType="application/vnd.openxmlformats-officedocument.presentationml.notesSlide+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5"/>
  </p:notesMasterIdLst>
  <p:handoutMasterIdLst>
    <p:handoutMasterId r:id="rId16"/>
  </p:handoutMasterIdLst>
  <p:sldIdLst>
    <p:sldId id="256" r:id="rId5"/>
    <p:sldId id="270" r:id="rId6"/>
    <p:sldId id="258" r:id="rId7"/>
    <p:sldId id="271" r:id="rId8"/>
    <p:sldId id="272" r:id="rId9"/>
    <p:sldId id="273" r:id="rId10"/>
    <p:sldId id="274" r:id="rId11"/>
    <p:sldId id="275" r:id="rId12"/>
    <p:sldId id="276" r:id="rId13"/>
    <p:sldId id="277" r:id="rId14"/>
  </p:sldIdLst>
  <p:sldSz cx="12192000" cy="6858000"/>
  <p:notesSz cx="6858000" cy="9144000"/>
  <p:defaultTextStyle>
    <a:defPPr rtl="0">
      <a:defRPr lang="ko-k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박 영채" initials="박영" lastIdx="4" clrIdx="0">
    <p:extLst>
      <p:ext uri="{19B8F6BF-5375-455C-9EA6-DF929625EA0E}">
        <p15:presenceInfo xmlns:p15="http://schemas.microsoft.com/office/powerpoint/2012/main" userId="d1edcd93de66f6a3" providerId="Windows Live"/>
      </p:ext>
    </p:extLst>
  </p:cmAuthor>
  <p:cmAuthor id="2" name="user" initials="u" lastIdx="2" clrIdx="1">
    <p:extLst>
      <p:ext uri="{19B8F6BF-5375-455C-9EA6-DF929625EA0E}">
        <p15:presenceInfo xmlns:p15="http://schemas.microsoft.com/office/powerpoint/2012/main" userId="bdfc0924918140c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0" autoAdjust="0"/>
    <p:restoredTop sz="94648" autoAdjust="0"/>
  </p:normalViewPr>
  <p:slideViewPr>
    <p:cSldViewPr snapToGrid="0">
      <p:cViewPr varScale="1">
        <p:scale>
          <a:sx n="60" d="100"/>
          <a:sy n="60" d="100"/>
        </p:scale>
        <p:origin x="56" y="232"/>
      </p:cViewPr>
      <p:guideLst/>
    </p:cSldViewPr>
  </p:slideViewPr>
  <p:notesTextViewPr>
    <p:cViewPr>
      <p:scale>
        <a:sx n="1" d="1"/>
        <a:sy n="1" d="1"/>
      </p:scale>
      <p:origin x="0" y="0"/>
    </p:cViewPr>
  </p:notesTextViewPr>
  <p:notesViewPr>
    <p:cSldViewPr snapToGrid="0">
      <p:cViewPr varScale="1">
        <p:scale>
          <a:sx n="88" d="100"/>
          <a:sy n="88" d="100"/>
        </p:scale>
        <p:origin x="303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18T21:00:50.671" idx="2">
    <p:pos x="10" y="10"/>
    <p:text>객체인식에서 사용된 기본적인 언어와 환경에 대해 말씀드리겠습니다. 객체인식은 Tensorflow 기반의 OpenCV를 활용한 Object Detection API를 사용하였습니다. Python 3.7.6 버전의 라즈베리파이4 환경에서 라즈베리파이 카메라를 통해 진행하였습니다. 여기서 Tensorflow는 버전1.14 를 사용하였고 이미지를 디스플레이 하고 정확도를 올리기 위하여 OpenCV의 #matplotlib을 사용하였습니다.</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10-18T21:03:09.848" idx="3">
    <p:pos x="10" y="10"/>
    <p:text>다음으로 객체인식 구현 방법에 대하여 설명드리겠습니다. 라즈베리 파이 카메라를 통해 이미지를 받아온 후에 Object Detection API를 통하여 탐지된 객체의 class를 파악하여 이미지 안에 있는 모든 탐지된 객체의 class 목록을 전송하여 상황판단 알고리즘을 통하여 이에 적합한 조명 이벤트를 발생시키도록 합니다.</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10-18T21:14:11.950" idx="4">
    <p:pos x="10" y="10"/>
    <p:text>다음으로 객체인식 구현에 관하여 설명드리겠습니다. 텐서플로우 인식 모델 zoo로 부터 SSD_Lite 모델을 다운받습니다. 모델 zoo는 다양한 수준의 속도와 정확도를 가지고 있으며 구글의 pre-trained 객체 인식 모델중 하나입니다. 라즈베리 파이는 상대적으로 저사양 프로세스이므로 처리량이 적은 Lite모델을 사용하게 되었습니다.위 모델 설치가 완료되면 라즈베리 파이 카메라를 활성화 해준뒤 아래와 같은 파이썬 스크립트를 실행하면 Pi Camera를 통하여 라이브 영상을 받아 객체 인식 역할을 수행합니다. 기본적으로 스크립트에서는 모델과 라벨 맵의 경로 설정, 모델을 메모리에 업로드, Pi Camera 초기화후 카메라로 부터 각 비디오 프레임으로부터 객체 인식을 수행하기 시작합니다. 스크립트가 초기화 후 수행하면 카메라로 부터 입력 받는 라이브 영상을 확일할 수 있습니다. 화면안에 객체가 인식되고 인식된 객체에 네모난 상자와 Class(이름)와 정확도가 나타나게 됩니다.</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2-10-18T21:32:40.559" idx="1">
    <p:pos x="10" y="10"/>
    <p:text>사용자 기반 앱에서 기기들의 현재 상태와 정보를 받아 오기 위한 허브와의 통신을 구현하기 위해 사용 된 기법에 대해서 말씀 드리겠습니다. 저희가 구현 한 앱에서는 사용자의 정보와 기기들의 상태들을 계속해서 받아 올 필요가 없기 때문에 Socket통신이 아닌  필요한 경우에만 server로 요청을 보내 응답을 받아오는  Http통신 기법을 사용하였습니다.</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2-10-18T21:44:05.211" idx="2">
    <p:pos x="10" y="10"/>
    <p:text>Http통신을 구현하기 위해 Http 통신 라이브러리인 Volley를 사용하였습니다. Volley는 요청(Request)의 우선순위를 자동으로 관리한다는 장점이 있으며, Volley를 사용하기 위해 앱 내부에 종속성을 추가한 후 Request 요청객체를 만들어 이 객체를 RequestQueue에 넣어주어 큐가 자동으로 웹서버에 요청을 한 후 응답을 받아 지정된 메서드를 호출할 수 있도록 하여 허브와 앱이 통신 할 수 있도록 구현하였습니다.</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D669E36E-728F-4B79-BBD6-A00C72EA8A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FD9115FF-53DF-4791-A127-8A6D32CD8E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E7554BE-3FCB-4F69-A327-C586C2A74082}" type="datetime1">
              <a:rPr lang="ko-KR" altLang="en-US" smtClean="0"/>
              <a:t>2022-10-18</a:t>
            </a:fld>
            <a:endParaRPr lang="ko-KR" altLang="en-US"/>
          </a:p>
        </p:txBody>
      </p:sp>
      <p:sp>
        <p:nvSpPr>
          <p:cNvPr id="4" name="바닥글 개체 틀 3">
            <a:extLst>
              <a:ext uri="{FF2B5EF4-FFF2-40B4-BE49-F238E27FC236}">
                <a16:creationId xmlns:a16="http://schemas.microsoft.com/office/drawing/2014/main" id="{9AC00E04-11B8-4819-BABD-0EB82B38F6E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FADD8B12-C8C8-4ECD-AD5A-280D2282759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596A43-096E-47B8-B368-9AB51FCC2E7C}" type="slidenum">
              <a:rPr lang="en-US" altLang="ko-KR" smtClean="0"/>
              <a:t>‹#›</a:t>
            </a:fld>
            <a:endParaRPr lang="ko-KR" altLang="en-US"/>
          </a:p>
        </p:txBody>
      </p:sp>
    </p:spTree>
    <p:extLst>
      <p:ext uri="{BB962C8B-B14F-4D97-AF65-F5344CB8AC3E}">
        <p14:creationId xmlns:p14="http://schemas.microsoft.com/office/powerpoint/2010/main" val="4712214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noProof="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6B9961-C215-41F5-A0B5-7820D242AC6A}" type="datetime1">
              <a:rPr lang="ko-KR" altLang="en-US" noProof="0" smtClean="0"/>
              <a:t>2022-10-18</a:t>
            </a:fld>
            <a:endParaRPr lang="ko-KR" altLang="en-US" noProof="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noProof="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noProof="0"/>
              <a:t>마스터 텍스트 스타일 편집</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noProof="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B2D40-96F8-42D1-BD55-6FBF34373352}" type="slidenum">
              <a:rPr lang="en-US" altLang="ko-KR" noProof="0" smtClean="0"/>
              <a:t>‹#›</a:t>
            </a:fld>
            <a:endParaRPr lang="ko-KR" altLang="en-US" noProof="0"/>
          </a:p>
        </p:txBody>
      </p:sp>
    </p:spTree>
    <p:extLst>
      <p:ext uri="{BB962C8B-B14F-4D97-AF65-F5344CB8AC3E}">
        <p14:creationId xmlns:p14="http://schemas.microsoft.com/office/powerpoint/2010/main" val="3429833967"/>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latin typeface="+mj-lt"/>
            </a:endParaRPr>
          </a:p>
        </p:txBody>
      </p:sp>
      <p:sp>
        <p:nvSpPr>
          <p:cNvPr id="4" name="슬라이드 번호 개체 틀 3"/>
          <p:cNvSpPr>
            <a:spLocks noGrp="1"/>
          </p:cNvSpPr>
          <p:nvPr>
            <p:ph type="sldNum" sz="quarter" idx="5"/>
          </p:nvPr>
        </p:nvSpPr>
        <p:spPr/>
        <p:txBody>
          <a:bodyPr/>
          <a:lstStyle/>
          <a:p>
            <a:fld id="{5EAB2D40-96F8-42D1-BD55-6FBF34373352}" type="slidenum">
              <a:rPr lang="en-US" altLang="ko-KR" smtClean="0">
                <a:latin typeface="+mj-lt"/>
              </a:rPr>
              <a:t>1</a:t>
            </a:fld>
            <a:endParaRPr lang="ko-KR" altLang="en-US">
              <a:latin typeface="+mj-lt"/>
            </a:endParaRPr>
          </a:p>
        </p:txBody>
      </p:sp>
    </p:spTree>
    <p:extLst>
      <p:ext uri="{BB962C8B-B14F-4D97-AF65-F5344CB8AC3E}">
        <p14:creationId xmlns:p14="http://schemas.microsoft.com/office/powerpoint/2010/main" val="794424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latin typeface="Malgun Gothic" panose="020B0503020000020004" pitchFamily="50" charset="-127"/>
              <a:ea typeface="Malgun Gothic" panose="020B0503020000020004" pitchFamily="50" charset="-127"/>
            </a:endParaRPr>
          </a:p>
        </p:txBody>
      </p:sp>
      <p:sp>
        <p:nvSpPr>
          <p:cNvPr id="4" name="슬라이드 번호 개체 틀 3"/>
          <p:cNvSpPr>
            <a:spLocks noGrp="1"/>
          </p:cNvSpPr>
          <p:nvPr>
            <p:ph type="sldNum" sz="quarter" idx="5"/>
          </p:nvPr>
        </p:nvSpPr>
        <p:spPr/>
        <p:txBody>
          <a:bodyPr/>
          <a:lstStyle/>
          <a:p>
            <a:fld id="{5EAB2D40-96F8-42D1-BD55-6FBF34373352}" type="slidenum">
              <a:rPr lang="en-US" altLang="ko-KR" smtClean="0">
                <a:latin typeface="Malgun Gothic" panose="020B0503020000020004" pitchFamily="50" charset="-127"/>
                <a:ea typeface="Malgun Gothic" panose="020B0503020000020004" pitchFamily="50" charset="-127"/>
              </a:rPr>
              <a:t>10</a:t>
            </a:fld>
            <a:endParaRPr lang="ko-KR" altLang="en-US">
              <a:latin typeface="Malgun Gothic" panose="020B0503020000020004" pitchFamily="50" charset="-127"/>
              <a:ea typeface="Malgun Gothic" panose="020B0503020000020004" pitchFamily="50" charset="-127"/>
            </a:endParaRPr>
          </a:p>
        </p:txBody>
      </p:sp>
    </p:spTree>
    <p:extLst>
      <p:ext uri="{BB962C8B-B14F-4D97-AF65-F5344CB8AC3E}">
        <p14:creationId xmlns:p14="http://schemas.microsoft.com/office/powerpoint/2010/main" val="728018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latin typeface="+mj-lt"/>
            </a:endParaRPr>
          </a:p>
        </p:txBody>
      </p:sp>
      <p:sp>
        <p:nvSpPr>
          <p:cNvPr id="4" name="슬라이드 번호 개체 틀 3"/>
          <p:cNvSpPr>
            <a:spLocks noGrp="1"/>
          </p:cNvSpPr>
          <p:nvPr>
            <p:ph type="sldNum" sz="quarter" idx="5"/>
          </p:nvPr>
        </p:nvSpPr>
        <p:spPr/>
        <p:txBody>
          <a:bodyPr/>
          <a:lstStyle/>
          <a:p>
            <a:fld id="{5EAB2D40-96F8-42D1-BD55-6FBF34373352}" type="slidenum">
              <a:rPr lang="en-US" altLang="ko-KR" smtClean="0">
                <a:latin typeface="+mj-lt"/>
              </a:rPr>
              <a:t>2</a:t>
            </a:fld>
            <a:endParaRPr lang="ko-KR" altLang="en-US">
              <a:latin typeface="+mj-lt"/>
            </a:endParaRPr>
          </a:p>
        </p:txBody>
      </p:sp>
    </p:spTree>
    <p:extLst>
      <p:ext uri="{BB962C8B-B14F-4D97-AF65-F5344CB8AC3E}">
        <p14:creationId xmlns:p14="http://schemas.microsoft.com/office/powerpoint/2010/main" val="1169927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latin typeface="+mj-lt"/>
            </a:endParaRPr>
          </a:p>
        </p:txBody>
      </p:sp>
      <p:sp>
        <p:nvSpPr>
          <p:cNvPr id="4" name="슬라이드 번호 개체 틀 3"/>
          <p:cNvSpPr>
            <a:spLocks noGrp="1"/>
          </p:cNvSpPr>
          <p:nvPr>
            <p:ph type="sldNum" sz="quarter" idx="5"/>
          </p:nvPr>
        </p:nvSpPr>
        <p:spPr/>
        <p:txBody>
          <a:bodyPr/>
          <a:lstStyle/>
          <a:p>
            <a:fld id="{5EAB2D40-96F8-42D1-BD55-6FBF34373352}" type="slidenum">
              <a:rPr lang="en-US" altLang="ko-KR" smtClean="0">
                <a:latin typeface="+mj-lt"/>
              </a:rPr>
              <a:t>3</a:t>
            </a:fld>
            <a:endParaRPr lang="ko-KR" altLang="en-US">
              <a:latin typeface="+mj-lt"/>
            </a:endParaRPr>
          </a:p>
        </p:txBody>
      </p:sp>
    </p:spTree>
    <p:extLst>
      <p:ext uri="{BB962C8B-B14F-4D97-AF65-F5344CB8AC3E}">
        <p14:creationId xmlns:p14="http://schemas.microsoft.com/office/powerpoint/2010/main" val="3684604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latin typeface="+mj-lt"/>
            </a:endParaRPr>
          </a:p>
        </p:txBody>
      </p:sp>
      <p:sp>
        <p:nvSpPr>
          <p:cNvPr id="4" name="슬라이드 번호 개체 틀 3"/>
          <p:cNvSpPr>
            <a:spLocks noGrp="1"/>
          </p:cNvSpPr>
          <p:nvPr>
            <p:ph type="sldNum" sz="quarter" idx="5"/>
          </p:nvPr>
        </p:nvSpPr>
        <p:spPr/>
        <p:txBody>
          <a:bodyPr/>
          <a:lstStyle/>
          <a:p>
            <a:fld id="{5EAB2D40-96F8-42D1-BD55-6FBF34373352}" type="slidenum">
              <a:rPr lang="en-US" altLang="ko-KR" smtClean="0">
                <a:latin typeface="+mj-lt"/>
              </a:rPr>
              <a:t>4</a:t>
            </a:fld>
            <a:endParaRPr lang="ko-KR" altLang="en-US">
              <a:latin typeface="+mj-lt"/>
            </a:endParaRPr>
          </a:p>
        </p:txBody>
      </p:sp>
    </p:spTree>
    <p:extLst>
      <p:ext uri="{BB962C8B-B14F-4D97-AF65-F5344CB8AC3E}">
        <p14:creationId xmlns:p14="http://schemas.microsoft.com/office/powerpoint/2010/main" val="2810654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latin typeface="+mj-lt"/>
            </a:endParaRPr>
          </a:p>
        </p:txBody>
      </p:sp>
      <p:sp>
        <p:nvSpPr>
          <p:cNvPr id="4" name="슬라이드 번호 개체 틀 3"/>
          <p:cNvSpPr>
            <a:spLocks noGrp="1"/>
          </p:cNvSpPr>
          <p:nvPr>
            <p:ph type="sldNum" sz="quarter" idx="5"/>
          </p:nvPr>
        </p:nvSpPr>
        <p:spPr/>
        <p:txBody>
          <a:bodyPr/>
          <a:lstStyle/>
          <a:p>
            <a:fld id="{5EAB2D40-96F8-42D1-BD55-6FBF34373352}" type="slidenum">
              <a:rPr lang="en-US" altLang="ko-KR" smtClean="0">
                <a:latin typeface="+mj-lt"/>
              </a:rPr>
              <a:t>5</a:t>
            </a:fld>
            <a:endParaRPr lang="ko-KR" altLang="en-US">
              <a:latin typeface="+mj-lt"/>
            </a:endParaRPr>
          </a:p>
        </p:txBody>
      </p:sp>
    </p:spTree>
    <p:extLst>
      <p:ext uri="{BB962C8B-B14F-4D97-AF65-F5344CB8AC3E}">
        <p14:creationId xmlns:p14="http://schemas.microsoft.com/office/powerpoint/2010/main" val="2980640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latin typeface="+mj-lt"/>
            </a:endParaRPr>
          </a:p>
        </p:txBody>
      </p:sp>
      <p:sp>
        <p:nvSpPr>
          <p:cNvPr id="4" name="슬라이드 번호 개체 틀 3"/>
          <p:cNvSpPr>
            <a:spLocks noGrp="1"/>
          </p:cNvSpPr>
          <p:nvPr>
            <p:ph type="sldNum" sz="quarter" idx="5"/>
          </p:nvPr>
        </p:nvSpPr>
        <p:spPr/>
        <p:txBody>
          <a:bodyPr/>
          <a:lstStyle/>
          <a:p>
            <a:fld id="{5EAB2D40-96F8-42D1-BD55-6FBF34373352}" type="slidenum">
              <a:rPr lang="en-US" altLang="ko-KR" smtClean="0">
                <a:latin typeface="+mj-lt"/>
              </a:rPr>
              <a:t>6</a:t>
            </a:fld>
            <a:endParaRPr lang="ko-KR" altLang="en-US">
              <a:latin typeface="+mj-lt"/>
            </a:endParaRPr>
          </a:p>
        </p:txBody>
      </p:sp>
    </p:spTree>
    <p:extLst>
      <p:ext uri="{BB962C8B-B14F-4D97-AF65-F5344CB8AC3E}">
        <p14:creationId xmlns:p14="http://schemas.microsoft.com/office/powerpoint/2010/main" val="1691113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latin typeface="+mj-lt"/>
            </a:endParaRPr>
          </a:p>
        </p:txBody>
      </p:sp>
      <p:sp>
        <p:nvSpPr>
          <p:cNvPr id="4" name="슬라이드 번호 개체 틀 3"/>
          <p:cNvSpPr>
            <a:spLocks noGrp="1"/>
          </p:cNvSpPr>
          <p:nvPr>
            <p:ph type="sldNum" sz="quarter" idx="5"/>
          </p:nvPr>
        </p:nvSpPr>
        <p:spPr/>
        <p:txBody>
          <a:bodyPr/>
          <a:lstStyle/>
          <a:p>
            <a:fld id="{5EAB2D40-96F8-42D1-BD55-6FBF34373352}" type="slidenum">
              <a:rPr lang="en-US" altLang="ko-KR" smtClean="0">
                <a:latin typeface="+mj-lt"/>
              </a:rPr>
              <a:t>7</a:t>
            </a:fld>
            <a:endParaRPr lang="ko-KR" altLang="en-US">
              <a:latin typeface="+mj-lt"/>
            </a:endParaRPr>
          </a:p>
        </p:txBody>
      </p:sp>
    </p:spTree>
    <p:extLst>
      <p:ext uri="{BB962C8B-B14F-4D97-AF65-F5344CB8AC3E}">
        <p14:creationId xmlns:p14="http://schemas.microsoft.com/office/powerpoint/2010/main" val="385395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latin typeface="+mj-lt"/>
            </a:endParaRPr>
          </a:p>
        </p:txBody>
      </p:sp>
      <p:sp>
        <p:nvSpPr>
          <p:cNvPr id="4" name="슬라이드 번호 개체 틀 3"/>
          <p:cNvSpPr>
            <a:spLocks noGrp="1"/>
          </p:cNvSpPr>
          <p:nvPr>
            <p:ph type="sldNum" sz="quarter" idx="5"/>
          </p:nvPr>
        </p:nvSpPr>
        <p:spPr/>
        <p:txBody>
          <a:bodyPr/>
          <a:lstStyle/>
          <a:p>
            <a:fld id="{5EAB2D40-96F8-42D1-BD55-6FBF34373352}" type="slidenum">
              <a:rPr lang="en-US" altLang="ko-KR" smtClean="0">
                <a:latin typeface="+mj-lt"/>
              </a:rPr>
              <a:t>8</a:t>
            </a:fld>
            <a:endParaRPr lang="ko-KR" altLang="en-US">
              <a:latin typeface="+mj-lt"/>
            </a:endParaRPr>
          </a:p>
        </p:txBody>
      </p:sp>
    </p:spTree>
    <p:extLst>
      <p:ext uri="{BB962C8B-B14F-4D97-AF65-F5344CB8AC3E}">
        <p14:creationId xmlns:p14="http://schemas.microsoft.com/office/powerpoint/2010/main" val="3089258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latin typeface="Malgun Gothic" panose="020B0503020000020004" pitchFamily="50" charset="-127"/>
              <a:ea typeface="Malgun Gothic" panose="020B0503020000020004" pitchFamily="50" charset="-127"/>
            </a:endParaRPr>
          </a:p>
        </p:txBody>
      </p:sp>
      <p:sp>
        <p:nvSpPr>
          <p:cNvPr id="4" name="슬라이드 번호 개체 틀 3"/>
          <p:cNvSpPr>
            <a:spLocks noGrp="1"/>
          </p:cNvSpPr>
          <p:nvPr>
            <p:ph type="sldNum" sz="quarter" idx="5"/>
          </p:nvPr>
        </p:nvSpPr>
        <p:spPr/>
        <p:txBody>
          <a:bodyPr/>
          <a:lstStyle/>
          <a:p>
            <a:fld id="{5EAB2D40-96F8-42D1-BD55-6FBF34373352}" type="slidenum">
              <a:rPr lang="en-US" altLang="ko-KR" smtClean="0">
                <a:latin typeface="Malgun Gothic" panose="020B0503020000020004" pitchFamily="50" charset="-127"/>
                <a:ea typeface="Malgun Gothic" panose="020B0503020000020004" pitchFamily="50" charset="-127"/>
              </a:rPr>
              <a:t>9</a:t>
            </a:fld>
            <a:endParaRPr lang="ko-KR" altLang="en-US">
              <a:latin typeface="Malgun Gothic" panose="020B0503020000020004" pitchFamily="50" charset="-127"/>
              <a:ea typeface="Malgun Gothic" panose="020B0503020000020004" pitchFamily="50" charset="-127"/>
            </a:endParaRPr>
          </a:p>
        </p:txBody>
      </p:sp>
    </p:spTree>
    <p:extLst>
      <p:ext uri="{BB962C8B-B14F-4D97-AF65-F5344CB8AC3E}">
        <p14:creationId xmlns:p14="http://schemas.microsoft.com/office/powerpoint/2010/main" val="3153772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7" name="직사각형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제목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ko-KR" altLang="en-US" noProof="0"/>
              <a:t>마스터 제목 스타일 편집</a:t>
            </a:r>
          </a:p>
        </p:txBody>
      </p:sp>
      <p:sp>
        <p:nvSpPr>
          <p:cNvPr id="3" name="부제목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ko-KR" altLang="en-US" noProof="0"/>
              <a:t>클릭하여 마스터 부제목 스타일 편집</a:t>
            </a:r>
          </a:p>
        </p:txBody>
      </p:sp>
      <p:sp>
        <p:nvSpPr>
          <p:cNvPr id="4" name="날짜 개체 틀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2AC44543-2BFD-4AE1-AE32-3659A5F0E5D9}" type="datetime1">
              <a:rPr lang="ko-KR" altLang="en-US" noProof="0" smtClean="0"/>
              <a:t>2022-10-18</a:t>
            </a:fld>
            <a:endParaRPr lang="ko-KR" altLang="en-US" noProof="0"/>
          </a:p>
        </p:txBody>
      </p:sp>
      <p:sp>
        <p:nvSpPr>
          <p:cNvPr id="5" name="바닥글 개체 틀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ko-KR" altLang="en-US" noProof="0"/>
          </a:p>
        </p:txBody>
      </p:sp>
      <p:sp>
        <p:nvSpPr>
          <p:cNvPr id="6" name="슬라이드 번호 개체 틀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n-US" altLang="ko-KR" noProof="0" smtClean="0"/>
              <a:pPr/>
              <a:t>‹#›</a:t>
            </a:fld>
            <a:endParaRPr lang="ko-KR" altLang="en-U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8" name="직사각형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제목 1"/>
          <p:cNvSpPr>
            <a:spLocks noGrp="1"/>
          </p:cNvSpPr>
          <p:nvPr>
            <p:ph type="title"/>
          </p:nvPr>
        </p:nvSpPr>
        <p:spPr>
          <a:xfrm>
            <a:off x="581192" y="702156"/>
            <a:ext cx="11029616" cy="1013800"/>
          </a:xfrm>
        </p:spPr>
        <p:txBody>
          <a:bodyPr rtlCol="0"/>
          <a:lstStyle/>
          <a:p>
            <a:pPr rtl="0"/>
            <a:r>
              <a:rPr lang="ko-KR" altLang="en-US" noProof="0"/>
              <a:t>마스터 제목 스타일 편집</a:t>
            </a:r>
          </a:p>
        </p:txBody>
      </p:sp>
      <p:sp>
        <p:nvSpPr>
          <p:cNvPr id="3" name="세로 텍스트 개체 틀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p>
        </p:txBody>
      </p:sp>
      <p:sp>
        <p:nvSpPr>
          <p:cNvPr id="4" name="날짜 개체 틀 3"/>
          <p:cNvSpPr>
            <a:spLocks noGrp="1"/>
          </p:cNvSpPr>
          <p:nvPr>
            <p:ph type="dt" sz="half" idx="10"/>
          </p:nvPr>
        </p:nvSpPr>
        <p:spPr/>
        <p:txBody>
          <a:bodyPr rtlCol="0"/>
          <a:lstStyle/>
          <a:p>
            <a:pPr rtl="0"/>
            <a:fld id="{8A00EF47-87EC-4523-B319-80FBE591EA04}" type="datetime1">
              <a:rPr lang="ko-KR" altLang="en-US" noProof="0" smtClean="0"/>
              <a:t>2022-10-18</a:t>
            </a:fld>
            <a:endParaRPr lang="ko-KR" altLang="en-US" noProof="0"/>
          </a:p>
        </p:txBody>
      </p:sp>
      <p:sp>
        <p:nvSpPr>
          <p:cNvPr id="5" name="바닥글 개체 틀 4"/>
          <p:cNvSpPr>
            <a:spLocks noGrp="1"/>
          </p:cNvSpPr>
          <p:nvPr>
            <p:ph type="ftr" sz="quarter" idx="11"/>
          </p:nvPr>
        </p:nvSpPr>
        <p:spPr/>
        <p:txBody>
          <a:bodyPr rtlCol="0"/>
          <a:lstStyle/>
          <a:p>
            <a:pPr rtl="0"/>
            <a:endParaRPr lang="ko-KR" altLang="en-US" noProof="0"/>
          </a:p>
        </p:txBody>
      </p:sp>
      <p:sp>
        <p:nvSpPr>
          <p:cNvPr id="6" name="슬라이드 번호 개체 틀 5"/>
          <p:cNvSpPr>
            <a:spLocks noGrp="1"/>
          </p:cNvSpPr>
          <p:nvPr>
            <p:ph type="sldNum" sz="quarter" idx="12"/>
          </p:nvPr>
        </p:nvSpPr>
        <p:spPr/>
        <p:txBody>
          <a:bodyPr rtlCol="0"/>
          <a:lstStyle/>
          <a:p>
            <a:pPr rtl="0"/>
            <a:fld id="{D57F1E4F-1CFF-5643-939E-217C01CDF565}" type="slidenum">
              <a:rPr lang="en-US" altLang="ko-KR" noProof="0" smtClean="0"/>
              <a:pPr/>
              <a:t>‹#›</a:t>
            </a:fld>
            <a:endParaRPr lang="ko-KR" altLang="en-U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7" name="직사각형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세로 제목 1"/>
          <p:cNvSpPr>
            <a:spLocks noGrp="1"/>
          </p:cNvSpPr>
          <p:nvPr>
            <p:ph type="title" orient="vert"/>
          </p:nvPr>
        </p:nvSpPr>
        <p:spPr>
          <a:xfrm>
            <a:off x="8839201" y="675726"/>
            <a:ext cx="2004164" cy="5183073"/>
          </a:xfrm>
        </p:spPr>
        <p:txBody>
          <a:bodyPr vert="eaVert" rtlCol="0"/>
          <a:lstStyle/>
          <a:p>
            <a:pPr rtl="0"/>
            <a:r>
              <a:rPr lang="ko-KR" altLang="en-US" noProof="0"/>
              <a:t>마스터 제목 스타일 편집</a:t>
            </a:r>
          </a:p>
        </p:txBody>
      </p:sp>
      <p:sp>
        <p:nvSpPr>
          <p:cNvPr id="3" name="세로 텍스트 개체 틀 2"/>
          <p:cNvSpPr>
            <a:spLocks noGrp="1"/>
          </p:cNvSpPr>
          <p:nvPr>
            <p:ph type="body" orient="vert" idx="1"/>
          </p:nvPr>
        </p:nvSpPr>
        <p:spPr>
          <a:xfrm>
            <a:off x="774923" y="675726"/>
            <a:ext cx="7896279" cy="5183073"/>
          </a:xfrm>
        </p:spPr>
        <p:txBody>
          <a:bodyPr vert="eaVert" rtlCol="0" anchor="t"/>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p>
        </p:txBody>
      </p:sp>
      <p:sp>
        <p:nvSpPr>
          <p:cNvPr id="4" name="날짜 개체 틀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BFA57B83-0419-4AD5-B7E9-9BD8A99B09CE}" type="datetime1">
              <a:rPr lang="ko-KR" altLang="en-US" noProof="0" smtClean="0"/>
              <a:t>2022-10-18</a:t>
            </a:fld>
            <a:endParaRPr lang="ko-KR" altLang="en-US" noProof="0"/>
          </a:p>
        </p:txBody>
      </p:sp>
      <p:sp>
        <p:nvSpPr>
          <p:cNvPr id="5" name="바닥글 개체 틀 4"/>
          <p:cNvSpPr>
            <a:spLocks noGrp="1"/>
          </p:cNvSpPr>
          <p:nvPr>
            <p:ph type="ftr" sz="quarter" idx="11"/>
          </p:nvPr>
        </p:nvSpPr>
        <p:spPr>
          <a:xfrm>
            <a:off x="774923" y="5951811"/>
            <a:ext cx="7896279" cy="365125"/>
          </a:xfrm>
        </p:spPr>
        <p:txBody>
          <a:bodyPr rtlCol="0"/>
          <a:lstStyle/>
          <a:p>
            <a:pPr rtl="0"/>
            <a:endParaRPr lang="ko-KR" altLang="en-US" noProof="0"/>
          </a:p>
        </p:txBody>
      </p:sp>
      <p:sp>
        <p:nvSpPr>
          <p:cNvPr id="6" name="슬라이드 번호 개체 틀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n-US" altLang="ko-KR" noProof="0" smtClean="0"/>
              <a:pPr/>
              <a:t>‹#›</a:t>
            </a:fld>
            <a:endParaRPr lang="ko-KR" altLang="en-U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7" name="직사각형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제목 1"/>
          <p:cNvSpPr>
            <a:spLocks noGrp="1"/>
          </p:cNvSpPr>
          <p:nvPr>
            <p:ph type="title"/>
          </p:nvPr>
        </p:nvSpPr>
        <p:spPr>
          <a:xfrm>
            <a:off x="581192" y="702156"/>
            <a:ext cx="11029616" cy="1013800"/>
          </a:xfrm>
        </p:spPr>
        <p:txBody>
          <a:bodyPr rtlCol="0"/>
          <a:lstStyle/>
          <a:p>
            <a:pPr rtl="0"/>
            <a:r>
              <a:rPr lang="ko-KR" altLang="en-US" noProof="0"/>
              <a:t>마스터 제목 스타일 편집</a:t>
            </a:r>
          </a:p>
        </p:txBody>
      </p:sp>
      <p:sp>
        <p:nvSpPr>
          <p:cNvPr id="3" name="내용 개체 틀 2"/>
          <p:cNvSpPr>
            <a:spLocks noGrp="1"/>
          </p:cNvSpPr>
          <p:nvPr>
            <p:ph idx="1"/>
          </p:nvPr>
        </p:nvSpPr>
        <p:spPr>
          <a:xfrm>
            <a:off x="581192" y="2180496"/>
            <a:ext cx="11029615" cy="3678303"/>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p>
        </p:txBody>
      </p:sp>
      <p:sp>
        <p:nvSpPr>
          <p:cNvPr id="4" name="날짜 개체 틀 3"/>
          <p:cNvSpPr>
            <a:spLocks noGrp="1"/>
          </p:cNvSpPr>
          <p:nvPr>
            <p:ph type="dt" sz="half" idx="10"/>
          </p:nvPr>
        </p:nvSpPr>
        <p:spPr/>
        <p:txBody>
          <a:bodyPr rtlCol="0"/>
          <a:lstStyle/>
          <a:p>
            <a:pPr rtl="0"/>
            <a:fld id="{2AA1194E-4288-47CB-8B4C-A21B2CB6B33B}" type="datetime1">
              <a:rPr lang="ko-KR" altLang="en-US" noProof="0" smtClean="0"/>
              <a:t>2022-10-18</a:t>
            </a:fld>
            <a:endParaRPr lang="ko-KR" altLang="en-US" noProof="0"/>
          </a:p>
        </p:txBody>
      </p:sp>
      <p:sp>
        <p:nvSpPr>
          <p:cNvPr id="5" name="바닥글 개체 틀 4"/>
          <p:cNvSpPr>
            <a:spLocks noGrp="1"/>
          </p:cNvSpPr>
          <p:nvPr>
            <p:ph type="ftr" sz="quarter" idx="11"/>
          </p:nvPr>
        </p:nvSpPr>
        <p:spPr/>
        <p:txBody>
          <a:bodyPr rtlCol="0"/>
          <a:lstStyle/>
          <a:p>
            <a:pPr rtl="0"/>
            <a:endParaRPr lang="ko-KR" altLang="en-US" noProof="0"/>
          </a:p>
        </p:txBody>
      </p:sp>
      <p:sp>
        <p:nvSpPr>
          <p:cNvPr id="6" name="슬라이드 번호 개체 틀 5"/>
          <p:cNvSpPr>
            <a:spLocks noGrp="1"/>
          </p:cNvSpPr>
          <p:nvPr>
            <p:ph type="sldNum" sz="quarter" idx="12"/>
          </p:nvPr>
        </p:nvSpPr>
        <p:spPr>
          <a:xfrm>
            <a:off x="10558300" y="5956137"/>
            <a:ext cx="1052508" cy="365125"/>
          </a:xfrm>
        </p:spPr>
        <p:txBody>
          <a:bodyPr rtlCol="0"/>
          <a:lstStyle/>
          <a:p>
            <a:pPr rtl="0"/>
            <a:fld id="{D57F1E4F-1CFF-5643-939E-217C01CDF565}" type="slidenum">
              <a:rPr lang="en-US" altLang="ko-KR" noProof="0" smtClean="0"/>
              <a:pPr/>
              <a:t>‹#›</a:t>
            </a:fld>
            <a:endParaRPr lang="ko-KR" altLang="en-U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8" name="직사각형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제목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ko-KR" altLang="en-US" noProof="0"/>
              <a:t>마스터 제목 스타일 편집</a:t>
            </a:r>
          </a:p>
        </p:txBody>
      </p:sp>
      <p:sp>
        <p:nvSpPr>
          <p:cNvPr id="3" name="텍스트 개체 틀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ko-KR" altLang="en-US" noProof="0"/>
              <a:t>마스터 텍스트 스타일을 편집하려면 클릭</a:t>
            </a:r>
          </a:p>
        </p:txBody>
      </p:sp>
      <p:sp>
        <p:nvSpPr>
          <p:cNvPr id="4" name="날짜 개체 틀 3"/>
          <p:cNvSpPr>
            <a:spLocks noGrp="1"/>
          </p:cNvSpPr>
          <p:nvPr>
            <p:ph type="dt" sz="half" idx="10"/>
          </p:nvPr>
        </p:nvSpPr>
        <p:spPr/>
        <p:txBody>
          <a:bodyPr rtlCol="0"/>
          <a:lstStyle>
            <a:lvl1pPr>
              <a:defRPr>
                <a:solidFill>
                  <a:schemeClr val="accent1">
                    <a:lumMod val="75000"/>
                    <a:lumOff val="25000"/>
                  </a:schemeClr>
                </a:solidFill>
              </a:defRPr>
            </a:lvl1pPr>
          </a:lstStyle>
          <a:p>
            <a:pPr rtl="0"/>
            <a:fld id="{D7FF8FFD-7D68-4CDA-8308-797CB8372304}" type="datetime1">
              <a:rPr lang="ko-KR" altLang="en-US" noProof="0" smtClean="0"/>
              <a:t>2022-10-18</a:t>
            </a:fld>
            <a:endParaRPr lang="ko-KR" altLang="en-US" noProof="0"/>
          </a:p>
        </p:txBody>
      </p:sp>
      <p:sp>
        <p:nvSpPr>
          <p:cNvPr id="5" name="바닥글 개체 틀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ko-KR" altLang="en-US" noProof="0"/>
          </a:p>
        </p:txBody>
      </p:sp>
      <p:sp>
        <p:nvSpPr>
          <p:cNvPr id="6" name="슬라이드 번호 개체 틀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US" altLang="ko-KR" noProof="0" smtClean="0"/>
              <a:pPr/>
              <a:t>‹#›</a:t>
            </a:fld>
            <a:endParaRPr lang="ko-KR" altLang="en-U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내용 2개">
    <p:spTree>
      <p:nvGrpSpPr>
        <p:cNvPr id="1" name=""/>
        <p:cNvGrpSpPr/>
        <p:nvPr/>
      </p:nvGrpSpPr>
      <p:grpSpPr>
        <a:xfrm>
          <a:off x="0" y="0"/>
          <a:ext cx="0" cy="0"/>
          <a:chOff x="0" y="0"/>
          <a:chExt cx="0" cy="0"/>
        </a:xfrm>
      </p:grpSpPr>
      <p:sp>
        <p:nvSpPr>
          <p:cNvPr id="8" name="직사각형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제목 1"/>
          <p:cNvSpPr>
            <a:spLocks noGrp="1"/>
          </p:cNvSpPr>
          <p:nvPr>
            <p:ph type="title"/>
          </p:nvPr>
        </p:nvSpPr>
        <p:spPr>
          <a:xfrm>
            <a:off x="581193" y="729658"/>
            <a:ext cx="11029616" cy="988332"/>
          </a:xfrm>
        </p:spPr>
        <p:txBody>
          <a:bodyPr rtlCol="0"/>
          <a:lstStyle/>
          <a:p>
            <a:pPr rtl="0"/>
            <a:r>
              <a:rPr lang="ko-KR" altLang="en-US" noProof="0"/>
              <a:t>마스터 제목 스타일 편집</a:t>
            </a:r>
          </a:p>
        </p:txBody>
      </p:sp>
      <p:sp>
        <p:nvSpPr>
          <p:cNvPr id="3" name="내용 개체 틀 2"/>
          <p:cNvSpPr>
            <a:spLocks noGrp="1"/>
          </p:cNvSpPr>
          <p:nvPr>
            <p:ph sz="half" idx="1"/>
          </p:nvPr>
        </p:nvSpPr>
        <p:spPr>
          <a:xfrm>
            <a:off x="581193" y="2228003"/>
            <a:ext cx="5422390" cy="3633047"/>
          </a:xfrm>
        </p:spPr>
        <p:txBody>
          <a:bodyPr rtlCol="0">
            <a:normAutofit/>
          </a:body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p>
        </p:txBody>
      </p:sp>
      <p:sp>
        <p:nvSpPr>
          <p:cNvPr id="4" name="내용 개체 틀 3"/>
          <p:cNvSpPr>
            <a:spLocks noGrp="1"/>
          </p:cNvSpPr>
          <p:nvPr>
            <p:ph sz="half" idx="2"/>
          </p:nvPr>
        </p:nvSpPr>
        <p:spPr>
          <a:xfrm>
            <a:off x="6188417" y="2228003"/>
            <a:ext cx="5422392" cy="3633047"/>
          </a:xfrm>
        </p:spPr>
        <p:txBody>
          <a:bodyPr rtlCol="0">
            <a:normAutofit/>
          </a:body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p>
        </p:txBody>
      </p:sp>
      <p:sp>
        <p:nvSpPr>
          <p:cNvPr id="5" name="날짜 개체 틀 4"/>
          <p:cNvSpPr>
            <a:spLocks noGrp="1"/>
          </p:cNvSpPr>
          <p:nvPr>
            <p:ph type="dt" sz="half" idx="10"/>
          </p:nvPr>
        </p:nvSpPr>
        <p:spPr/>
        <p:txBody>
          <a:bodyPr rtlCol="0"/>
          <a:lstStyle/>
          <a:p>
            <a:pPr rtl="0"/>
            <a:fld id="{6452FD10-54B3-4327-A3A7-68D22C5CF7F1}" type="datetime1">
              <a:rPr lang="ko-KR" altLang="en-US" noProof="0" smtClean="0"/>
              <a:t>2022-10-18</a:t>
            </a:fld>
            <a:endParaRPr lang="ko-KR" altLang="en-US" noProof="0"/>
          </a:p>
        </p:txBody>
      </p:sp>
      <p:sp>
        <p:nvSpPr>
          <p:cNvPr id="6" name="바닥글 개체 틀 5"/>
          <p:cNvSpPr>
            <a:spLocks noGrp="1"/>
          </p:cNvSpPr>
          <p:nvPr>
            <p:ph type="ftr" sz="quarter" idx="11"/>
          </p:nvPr>
        </p:nvSpPr>
        <p:spPr/>
        <p:txBody>
          <a:bodyPr rtlCol="0"/>
          <a:lstStyle/>
          <a:p>
            <a:pPr rtl="0"/>
            <a:endParaRPr lang="ko-KR" altLang="en-US" noProof="0"/>
          </a:p>
        </p:txBody>
      </p:sp>
      <p:sp>
        <p:nvSpPr>
          <p:cNvPr id="7" name="슬라이드 번호 개체 틀 6"/>
          <p:cNvSpPr>
            <a:spLocks noGrp="1"/>
          </p:cNvSpPr>
          <p:nvPr>
            <p:ph type="sldNum" sz="quarter" idx="12"/>
          </p:nvPr>
        </p:nvSpPr>
        <p:spPr/>
        <p:txBody>
          <a:bodyPr rtlCol="0"/>
          <a:lstStyle/>
          <a:p>
            <a:pPr rtl="0"/>
            <a:fld id="{D57F1E4F-1CFF-5643-939E-217C01CDF565}" type="slidenum">
              <a:rPr lang="en-US" altLang="ko-KR" noProof="0" smtClean="0"/>
              <a:pPr/>
              <a:t>‹#›</a:t>
            </a:fld>
            <a:endParaRPr lang="ko-KR" altLang="en-U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1" name="직사각형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제목 1"/>
          <p:cNvSpPr>
            <a:spLocks noGrp="1"/>
          </p:cNvSpPr>
          <p:nvPr>
            <p:ph type="title"/>
          </p:nvPr>
        </p:nvSpPr>
        <p:spPr>
          <a:xfrm>
            <a:off x="581193" y="729658"/>
            <a:ext cx="11029616" cy="988332"/>
          </a:xfrm>
        </p:spPr>
        <p:txBody>
          <a:bodyPr rtlCol="0"/>
          <a:lstStyle/>
          <a:p>
            <a:pPr rtl="0"/>
            <a:r>
              <a:rPr lang="ko-KR" altLang="en-US" noProof="0"/>
              <a:t>마스터 제목 스타일 편집</a:t>
            </a:r>
          </a:p>
        </p:txBody>
      </p:sp>
      <p:sp>
        <p:nvSpPr>
          <p:cNvPr id="3" name="텍스트 개체 틀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a:t>
            </a:r>
          </a:p>
        </p:txBody>
      </p:sp>
      <p:sp>
        <p:nvSpPr>
          <p:cNvPr id="4" name="내용 개체 틀 3"/>
          <p:cNvSpPr>
            <a:spLocks noGrp="1"/>
          </p:cNvSpPr>
          <p:nvPr>
            <p:ph sz="half" idx="2"/>
          </p:nvPr>
        </p:nvSpPr>
        <p:spPr>
          <a:xfrm>
            <a:off x="581194" y="2926052"/>
            <a:ext cx="5393100" cy="2934999"/>
          </a:xfrm>
        </p:spPr>
        <p:txBody>
          <a:bodyPr rtlCol="0" anchor="t">
            <a:normAutofit/>
          </a:body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p>
        </p:txBody>
      </p:sp>
      <p:sp>
        <p:nvSpPr>
          <p:cNvPr id="5" name="텍스트 개체 틀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a:t>
            </a:r>
          </a:p>
        </p:txBody>
      </p:sp>
      <p:sp>
        <p:nvSpPr>
          <p:cNvPr id="6" name="내용 개체 틀 5"/>
          <p:cNvSpPr>
            <a:spLocks noGrp="1"/>
          </p:cNvSpPr>
          <p:nvPr>
            <p:ph sz="quarter" idx="4"/>
          </p:nvPr>
        </p:nvSpPr>
        <p:spPr>
          <a:xfrm>
            <a:off x="6217709" y="2926052"/>
            <a:ext cx="5393100" cy="2934999"/>
          </a:xfrm>
        </p:spPr>
        <p:txBody>
          <a:bodyPr rtlCol="0" anchor="t">
            <a:normAutofit/>
          </a:body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p>
        </p:txBody>
      </p:sp>
      <p:sp>
        <p:nvSpPr>
          <p:cNvPr id="7" name="날짜 개체 틀 6"/>
          <p:cNvSpPr>
            <a:spLocks noGrp="1"/>
          </p:cNvSpPr>
          <p:nvPr>
            <p:ph type="dt" sz="half" idx="10"/>
          </p:nvPr>
        </p:nvSpPr>
        <p:spPr/>
        <p:txBody>
          <a:bodyPr rtlCol="0"/>
          <a:lstStyle/>
          <a:p>
            <a:pPr rtl="0"/>
            <a:fld id="{33E918A7-6F27-4F25-B815-4436B3BA0638}" type="datetime1">
              <a:rPr lang="ko-KR" altLang="en-US" noProof="0" smtClean="0"/>
              <a:t>2022-10-18</a:t>
            </a:fld>
            <a:endParaRPr lang="ko-KR" altLang="en-US" noProof="0"/>
          </a:p>
        </p:txBody>
      </p:sp>
      <p:sp>
        <p:nvSpPr>
          <p:cNvPr id="8" name="바닥글 개체 틀 7"/>
          <p:cNvSpPr>
            <a:spLocks noGrp="1"/>
          </p:cNvSpPr>
          <p:nvPr>
            <p:ph type="ftr" sz="quarter" idx="11"/>
          </p:nvPr>
        </p:nvSpPr>
        <p:spPr/>
        <p:txBody>
          <a:bodyPr rtlCol="0"/>
          <a:lstStyle/>
          <a:p>
            <a:pPr rtl="0"/>
            <a:endParaRPr lang="ko-KR" altLang="en-US" noProof="0"/>
          </a:p>
        </p:txBody>
      </p:sp>
      <p:sp>
        <p:nvSpPr>
          <p:cNvPr id="9" name="슬라이드 번호 개체 틀 8"/>
          <p:cNvSpPr>
            <a:spLocks noGrp="1"/>
          </p:cNvSpPr>
          <p:nvPr>
            <p:ph type="sldNum" sz="quarter" idx="12"/>
          </p:nvPr>
        </p:nvSpPr>
        <p:spPr/>
        <p:txBody>
          <a:bodyPr rtlCol="0"/>
          <a:lstStyle/>
          <a:p>
            <a:pPr rtl="0"/>
            <a:fld id="{D57F1E4F-1CFF-5643-939E-217C01CDF565}" type="slidenum">
              <a:rPr lang="en-US" altLang="ko-KR" noProof="0" smtClean="0"/>
              <a:pPr/>
              <a:t>‹#›</a:t>
            </a:fld>
            <a:endParaRPr lang="ko-KR" altLang="en-U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3" name="날짜 개체 틀 2"/>
          <p:cNvSpPr>
            <a:spLocks noGrp="1"/>
          </p:cNvSpPr>
          <p:nvPr>
            <p:ph type="dt" sz="half" idx="10"/>
          </p:nvPr>
        </p:nvSpPr>
        <p:spPr/>
        <p:txBody>
          <a:bodyPr rtlCol="0"/>
          <a:lstStyle/>
          <a:p>
            <a:pPr rtl="0"/>
            <a:fld id="{944844B8-0E7B-4DB4-9FA1-58B91043B0AF}" type="datetime1">
              <a:rPr lang="ko-KR" altLang="en-US" noProof="0" smtClean="0"/>
              <a:t>2022-10-18</a:t>
            </a:fld>
            <a:endParaRPr lang="ko-KR" altLang="en-US" noProof="0"/>
          </a:p>
        </p:txBody>
      </p:sp>
      <p:sp>
        <p:nvSpPr>
          <p:cNvPr id="4" name="바닥글 개체 틀 3"/>
          <p:cNvSpPr>
            <a:spLocks noGrp="1"/>
          </p:cNvSpPr>
          <p:nvPr>
            <p:ph type="ftr" sz="quarter" idx="11"/>
          </p:nvPr>
        </p:nvSpPr>
        <p:spPr/>
        <p:txBody>
          <a:bodyPr rtlCol="0"/>
          <a:lstStyle/>
          <a:p>
            <a:pPr rtl="0"/>
            <a:endParaRPr lang="ko-KR" altLang="en-US" noProof="0"/>
          </a:p>
        </p:txBody>
      </p:sp>
      <p:sp>
        <p:nvSpPr>
          <p:cNvPr id="5" name="슬라이드 번호 개체 틀 4"/>
          <p:cNvSpPr>
            <a:spLocks noGrp="1"/>
          </p:cNvSpPr>
          <p:nvPr>
            <p:ph type="sldNum" sz="quarter" idx="12"/>
          </p:nvPr>
        </p:nvSpPr>
        <p:spPr/>
        <p:txBody>
          <a:bodyPr rtlCol="0"/>
          <a:lstStyle/>
          <a:p>
            <a:pPr rtl="0"/>
            <a:fld id="{D57F1E4F-1CFF-5643-939E-217C01CDF565}" type="slidenum">
              <a:rPr lang="en-US" altLang="ko-KR" noProof="0" smtClean="0"/>
              <a:pPr/>
              <a:t>‹#›</a:t>
            </a:fld>
            <a:endParaRPr lang="ko-KR" altLang="en-US" noProof="0"/>
          </a:p>
        </p:txBody>
      </p:sp>
      <p:sp>
        <p:nvSpPr>
          <p:cNvPr id="7" name="직사각형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제목 1"/>
          <p:cNvSpPr>
            <a:spLocks noGrp="1"/>
          </p:cNvSpPr>
          <p:nvPr>
            <p:ph type="title"/>
          </p:nvPr>
        </p:nvSpPr>
        <p:spPr>
          <a:xfrm>
            <a:off x="575894" y="729658"/>
            <a:ext cx="11029616" cy="988332"/>
          </a:xfrm>
        </p:spPr>
        <p:txBody>
          <a:bodyPr rtlCol="0"/>
          <a:lstStyle/>
          <a:p>
            <a:pPr rtl="0"/>
            <a:r>
              <a:rPr lang="ko-KR" altLang="en-US" noProof="0"/>
              <a:t>마스터 제목 스타일 편집</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비어 있음">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rtlCol="0"/>
          <a:lstStyle/>
          <a:p>
            <a:pPr rtl="0"/>
            <a:fld id="{6351DE3E-2E2D-4228-9B94-5ADBB8A70A38}" type="datetime1">
              <a:rPr lang="ko-KR" altLang="en-US" noProof="0" smtClean="0"/>
              <a:t>2022-10-18</a:t>
            </a:fld>
            <a:endParaRPr lang="ko-KR" altLang="en-US" noProof="0"/>
          </a:p>
        </p:txBody>
      </p:sp>
      <p:sp>
        <p:nvSpPr>
          <p:cNvPr id="3" name="바닥글 개체 틀 2"/>
          <p:cNvSpPr>
            <a:spLocks noGrp="1"/>
          </p:cNvSpPr>
          <p:nvPr>
            <p:ph type="ftr" sz="quarter" idx="11"/>
          </p:nvPr>
        </p:nvSpPr>
        <p:spPr/>
        <p:txBody>
          <a:bodyPr rtlCol="0"/>
          <a:lstStyle/>
          <a:p>
            <a:pPr rtl="0"/>
            <a:endParaRPr lang="ko-KR" altLang="en-US" noProof="0"/>
          </a:p>
        </p:txBody>
      </p:sp>
      <p:sp>
        <p:nvSpPr>
          <p:cNvPr id="4" name="슬라이드 번호 개체 틀 3"/>
          <p:cNvSpPr>
            <a:spLocks noGrp="1"/>
          </p:cNvSpPr>
          <p:nvPr>
            <p:ph type="sldNum" sz="quarter" idx="12"/>
          </p:nvPr>
        </p:nvSpPr>
        <p:spPr/>
        <p:txBody>
          <a:bodyPr rtlCol="0"/>
          <a:lstStyle/>
          <a:p>
            <a:pPr rtl="0"/>
            <a:fld id="{D57F1E4F-1CFF-5643-939E-217C01CDF565}" type="slidenum">
              <a:rPr lang="en-US" altLang="ko-KR" noProof="0" smtClean="0"/>
              <a:pPr/>
              <a:t>‹#›</a:t>
            </a:fld>
            <a:endParaRPr lang="ko-KR" altLang="en-U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9" name="직사각형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제목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ko-KR" altLang="en-US" noProof="0"/>
              <a:t>마스터 제목 스타일 편집</a:t>
            </a:r>
          </a:p>
        </p:txBody>
      </p:sp>
      <p:sp>
        <p:nvSpPr>
          <p:cNvPr id="3" name="내용 개체 틀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p>
        </p:txBody>
      </p:sp>
      <p:sp>
        <p:nvSpPr>
          <p:cNvPr id="4" name="텍스트 개체 틀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noProof="0"/>
              <a:t>마스터 텍스트 스타일을 편집하려면 클릭</a:t>
            </a:r>
          </a:p>
        </p:txBody>
      </p:sp>
      <p:sp>
        <p:nvSpPr>
          <p:cNvPr id="5" name="날짜 개체 틀 4"/>
          <p:cNvSpPr>
            <a:spLocks noGrp="1"/>
          </p:cNvSpPr>
          <p:nvPr>
            <p:ph type="dt" sz="half" idx="10"/>
          </p:nvPr>
        </p:nvSpPr>
        <p:spPr/>
        <p:txBody>
          <a:bodyPr rtlCol="0"/>
          <a:lstStyle>
            <a:lvl1pPr>
              <a:defRPr>
                <a:solidFill>
                  <a:schemeClr val="accent1">
                    <a:lumMod val="75000"/>
                    <a:lumOff val="25000"/>
                  </a:schemeClr>
                </a:solidFill>
              </a:defRPr>
            </a:lvl1pPr>
          </a:lstStyle>
          <a:p>
            <a:pPr rtl="0"/>
            <a:fld id="{9BF0545D-E114-48BE-9158-00DCA097ACF9}" type="datetime1">
              <a:rPr lang="ko-KR" altLang="en-US" noProof="0" smtClean="0"/>
              <a:t>2022-10-18</a:t>
            </a:fld>
            <a:endParaRPr lang="ko-KR" altLang="en-US" noProof="0"/>
          </a:p>
        </p:txBody>
      </p:sp>
      <p:sp>
        <p:nvSpPr>
          <p:cNvPr id="6" name="바닥글 개체 틀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ko-KR" altLang="en-US" noProof="0"/>
          </a:p>
        </p:txBody>
      </p:sp>
      <p:sp>
        <p:nvSpPr>
          <p:cNvPr id="7" name="슬라이드 번호 개체 틀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US" altLang="ko-KR" noProof="0" smtClean="0"/>
              <a:pPr/>
              <a:t>‹#›</a:t>
            </a:fld>
            <a:endParaRPr lang="ko-KR" altLang="en-U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ko-KR" altLang="en-US" noProof="0"/>
              <a:t>마스터 제목 스타일 편집</a:t>
            </a:r>
          </a:p>
        </p:txBody>
      </p:sp>
      <p:sp>
        <p:nvSpPr>
          <p:cNvPr id="3" name="그림 개체 틀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noProof="0"/>
              <a:t>그림을 추가하려면 아이콘을 클릭하세요</a:t>
            </a:r>
            <a:r>
              <a:rPr lang="en-US" altLang="ko-KR" noProof="0"/>
              <a:t>.</a:t>
            </a:r>
          </a:p>
        </p:txBody>
      </p:sp>
      <p:sp>
        <p:nvSpPr>
          <p:cNvPr id="4" name="텍스트 개체 틀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noProof="0"/>
              <a:t>마스터 텍스트 스타일을 편집하려면 클릭</a:t>
            </a:r>
          </a:p>
        </p:txBody>
      </p:sp>
      <p:sp>
        <p:nvSpPr>
          <p:cNvPr id="5" name="날짜 개체 틀 4"/>
          <p:cNvSpPr>
            <a:spLocks noGrp="1"/>
          </p:cNvSpPr>
          <p:nvPr>
            <p:ph type="dt" sz="half" idx="10"/>
          </p:nvPr>
        </p:nvSpPr>
        <p:spPr/>
        <p:txBody>
          <a:bodyPr rtlCol="0"/>
          <a:lstStyle/>
          <a:p>
            <a:pPr rtl="0"/>
            <a:fld id="{C6DE3CF6-AD98-47B5-8C0D-CCA5CAD218C8}" type="datetime1">
              <a:rPr lang="ko-KR" altLang="en-US" noProof="0" smtClean="0"/>
              <a:t>2022-10-18</a:t>
            </a:fld>
            <a:endParaRPr lang="ko-KR" altLang="en-US" noProof="0"/>
          </a:p>
        </p:txBody>
      </p:sp>
      <p:sp>
        <p:nvSpPr>
          <p:cNvPr id="6" name="바닥글 개체 틀 5"/>
          <p:cNvSpPr>
            <a:spLocks noGrp="1"/>
          </p:cNvSpPr>
          <p:nvPr>
            <p:ph type="ftr" sz="quarter" idx="11"/>
          </p:nvPr>
        </p:nvSpPr>
        <p:spPr/>
        <p:txBody>
          <a:bodyPr rtlCol="0"/>
          <a:lstStyle/>
          <a:p>
            <a:pPr rtl="0"/>
            <a:endParaRPr lang="ko-KR" altLang="en-US" noProof="0"/>
          </a:p>
        </p:txBody>
      </p:sp>
      <p:sp>
        <p:nvSpPr>
          <p:cNvPr id="7" name="슬라이드 번호 개체 틀 6"/>
          <p:cNvSpPr>
            <a:spLocks noGrp="1"/>
          </p:cNvSpPr>
          <p:nvPr>
            <p:ph type="sldNum" sz="quarter" idx="12"/>
          </p:nvPr>
        </p:nvSpPr>
        <p:spPr/>
        <p:txBody>
          <a:bodyPr rtlCol="0"/>
          <a:lstStyle/>
          <a:p>
            <a:pPr rtl="0"/>
            <a:fld id="{D57F1E4F-1CFF-5643-939E-217C01CDF565}" type="slidenum">
              <a:rPr lang="en-US" altLang="ko-KR" noProof="0" smtClean="0"/>
              <a:pPr/>
              <a:t>‹#›</a:t>
            </a:fld>
            <a:endParaRPr lang="ko-KR" altLang="en-U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ko-KR" altLang="en-US" noProof="0"/>
              <a:t>마스터 제목 스타일 편집</a:t>
            </a:r>
          </a:p>
        </p:txBody>
      </p:sp>
      <p:sp>
        <p:nvSpPr>
          <p:cNvPr id="3" name="텍스트 개체 틀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ko-KR" altLang="en-US" noProof="0"/>
              <a:t>마스터 텍스트 스타일 편집</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4" name="날짜 개체 틀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latin typeface="맑은 고딕" panose="020B0503020000020004" pitchFamily="50" charset="-127"/>
                <a:ea typeface="맑은 고딕" panose="020B0503020000020004" pitchFamily="50" charset="-127"/>
              </a:defRPr>
            </a:lvl1pPr>
          </a:lstStyle>
          <a:p>
            <a:fld id="{C2C34546-2ADC-4A0F-87D3-01F3E1CDBD76}" type="datetime1">
              <a:rPr lang="ko-KR" altLang="en-US" noProof="0" smtClean="0"/>
              <a:t>2022-10-18</a:t>
            </a:fld>
            <a:endParaRPr lang="ko-KR" altLang="en-US" noProof="0"/>
          </a:p>
        </p:txBody>
      </p:sp>
      <p:sp>
        <p:nvSpPr>
          <p:cNvPr id="5" name="바닥글 개체 틀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latin typeface="맑은 고딕" panose="020B0503020000020004" pitchFamily="50" charset="-127"/>
                <a:ea typeface="맑은 고딕" panose="020B0503020000020004" pitchFamily="50" charset="-127"/>
              </a:defRPr>
            </a:lvl1pPr>
          </a:lstStyle>
          <a:p>
            <a:endParaRPr lang="ko-KR" altLang="en-US" noProof="0"/>
          </a:p>
        </p:txBody>
      </p:sp>
      <p:sp>
        <p:nvSpPr>
          <p:cNvPr id="6" name="슬라이드 번호 개체 틀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latin typeface="맑은 고딕" panose="020B0503020000020004" pitchFamily="50" charset="-127"/>
                <a:ea typeface="맑은 고딕" panose="020B0503020000020004" pitchFamily="50" charset="-127"/>
              </a:defRPr>
            </a:lvl1pPr>
          </a:lstStyle>
          <a:p>
            <a:fld id="{D57F1E4F-1CFF-5643-939E-217C01CDF565}" type="slidenum">
              <a:rPr lang="en-US" altLang="ko-KR" noProof="0" smtClean="0"/>
              <a:pPr/>
              <a:t>‹#›</a:t>
            </a:fld>
            <a:endParaRPr lang="ko-KR" altLang="en-US" noProof="0"/>
          </a:p>
        </p:txBody>
      </p:sp>
      <p:sp>
        <p:nvSpPr>
          <p:cNvPr id="9" name="직사각형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직사각형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직사각형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1" hangingPunct="1">
        <a:spcBef>
          <a:spcPct val="0"/>
        </a:spcBef>
        <a:buNone/>
        <a:defRPr sz="2800" b="0" kern="1200" cap="all">
          <a:solidFill>
            <a:schemeClr val="bg1"/>
          </a:solidFill>
          <a:latin typeface="맑은 고딕" panose="020B0503020000020004" pitchFamily="50" charset="-127"/>
          <a:ea typeface="맑은 고딕" panose="020B0503020000020004" pitchFamily="50" charset="-127"/>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06000" indent="-306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맑은 고딕" panose="020B0503020000020004" pitchFamily="50" charset="-127"/>
          <a:ea typeface="맑은 고딕" panose="020B0503020000020004" pitchFamily="50" charset="-127"/>
          <a:cs typeface="+mn-cs"/>
        </a:defRPr>
      </a:lvl1pPr>
      <a:lvl2pPr marL="630000" indent="-306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맑은 고딕" panose="020B0503020000020004" pitchFamily="50" charset="-127"/>
          <a:ea typeface="맑은 고딕" panose="020B0503020000020004" pitchFamily="50" charset="-127"/>
          <a:cs typeface="+mn-cs"/>
        </a:defRPr>
      </a:lvl2pPr>
      <a:lvl3pPr marL="900000" indent="-270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맑은 고딕" panose="020B0503020000020004" pitchFamily="50" charset="-127"/>
          <a:ea typeface="맑은 고딕" panose="020B0503020000020004" pitchFamily="50" charset="-127"/>
          <a:cs typeface="+mn-cs"/>
        </a:defRPr>
      </a:lvl3pPr>
      <a:lvl4pPr marL="1242000" indent="-234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맑은 고딕" panose="020B0503020000020004" pitchFamily="50" charset="-127"/>
          <a:ea typeface="맑은 고딕" panose="020B0503020000020004" pitchFamily="50" charset="-127"/>
          <a:cs typeface="+mn-cs"/>
        </a:defRPr>
      </a:lvl4pPr>
      <a:lvl5pPr marL="1602000" indent="-234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맑은 고딕" panose="020B0503020000020004" pitchFamily="50" charset="-127"/>
          <a:ea typeface="맑은 고딕" panose="020B0503020000020004" pitchFamily="50" charset="-127"/>
          <a:cs typeface="+mn-cs"/>
        </a:defRPr>
      </a:lvl5pPr>
      <a:lvl6pPr marL="19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comments" Target="../comments/comment2.xml"/><Relationship Id="rId3" Type="http://schemas.openxmlformats.org/officeDocument/2006/relationships/image" Target="../media/image14.jpeg"/><Relationship Id="rId7" Type="http://schemas.openxmlformats.org/officeDocument/2006/relationships/image" Target="../media/image18.svg"/><Relationship Id="rId12" Type="http://schemas.openxmlformats.org/officeDocument/2006/relationships/image" Target="../media/image19.jp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6.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image" Target="../media/image20.svg"/></Relationships>
</file>

<file path=ppt/slides/_rels/slide8.xml.rels><?xml version="1.0" encoding="UTF-8" standalone="yes"?>
<Relationships xmlns="http://schemas.openxmlformats.org/package/2006/relationships"><Relationship Id="rId8" Type="http://schemas.openxmlformats.org/officeDocument/2006/relationships/comments" Target="../comments/comment3.xml"/><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직사각형 14">
            <a:extLst>
              <a:ext uri="{FF2B5EF4-FFF2-40B4-BE49-F238E27FC236}">
                <a16:creationId xmlns:a16="http://schemas.microsoft.com/office/drawing/2014/main"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dirty="0">
              <a:latin typeface="맑은 고딕" panose="020B0503020000020004" pitchFamily="50" charset="-127"/>
              <a:ea typeface="맑은 고딕" panose="020B0503020000020004" pitchFamily="50" charset="-127"/>
            </a:endParaRPr>
          </a:p>
        </p:txBody>
      </p:sp>
      <p:pic>
        <p:nvPicPr>
          <p:cNvPr id="7" name="그림 6" descr="디지털 연결">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그룹 16">
            <a:extLst>
              <a:ext uri="{FF2B5EF4-FFF2-40B4-BE49-F238E27FC236}">
                <a16:creationId xmlns:a16="http://schemas.microsoft.com/office/drawing/2014/main"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직사각형 17">
              <a:extLst>
                <a:ext uri="{FF2B5EF4-FFF2-40B4-BE49-F238E27FC236}">
                  <a16:creationId xmlns:a16="http://schemas.microsoft.com/office/drawing/2014/main"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직사각형 18">
              <a:extLst>
                <a:ext uri="{FF2B5EF4-FFF2-40B4-BE49-F238E27FC236}">
                  <a16:creationId xmlns:a16="http://schemas.microsoft.com/office/drawing/2014/main"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직사각형 19">
              <a:extLst>
                <a:ext uri="{FF2B5EF4-FFF2-40B4-BE49-F238E27FC236}">
                  <a16:creationId xmlns:a16="http://schemas.microsoft.com/office/drawing/2014/main"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직사각형 21">
            <a:extLst>
              <a:ext uri="{FF2B5EF4-FFF2-40B4-BE49-F238E27FC236}">
                <a16:creationId xmlns:a16="http://schemas.microsoft.com/office/drawing/2014/main"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제목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ko-KR" altLang="en-US" sz="6000" dirty="0">
                <a:solidFill>
                  <a:schemeClr val="bg1"/>
                </a:solidFill>
              </a:rPr>
              <a:t>기술 분할 디자인</a:t>
            </a:r>
          </a:p>
        </p:txBody>
      </p:sp>
      <p:sp>
        <p:nvSpPr>
          <p:cNvPr id="3" name="부제목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endParaRPr lang="ko-KR" altLang="en-US">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ko-KR" altLang="en-US" dirty="0" smtClean="0">
                <a:solidFill>
                  <a:srgbClr val="FFFEFF"/>
                </a:solidFill>
              </a:rPr>
              <a:t>앱 </a:t>
            </a:r>
            <a:r>
              <a:rPr lang="en-US" altLang="ko-KR" dirty="0" smtClean="0">
                <a:solidFill>
                  <a:srgbClr val="FFFEFF"/>
                </a:solidFill>
              </a:rPr>
              <a:t>&lt;-&gt; </a:t>
            </a:r>
            <a:r>
              <a:rPr lang="ko-KR" altLang="en-US" dirty="0" smtClean="0">
                <a:solidFill>
                  <a:srgbClr val="FFFEFF"/>
                </a:solidFill>
              </a:rPr>
              <a:t>허브 통신</a:t>
            </a:r>
            <a:endParaRPr lang="ko-KR" altLang="en-US" dirty="0">
              <a:solidFill>
                <a:srgbClr val="FFFEFF"/>
              </a:solidFill>
            </a:endParaRPr>
          </a:p>
        </p:txBody>
      </p:sp>
      <p:sp>
        <p:nvSpPr>
          <p:cNvPr id="7" name="제목 1">
            <a:extLst>
              <a:ext uri="{FF2B5EF4-FFF2-40B4-BE49-F238E27FC236}">
                <a16:creationId xmlns:a16="http://schemas.microsoft.com/office/drawing/2014/main" id="{5B040558-A365-4CCE-92FA-5A48CD98F9C9}"/>
              </a:ext>
            </a:extLst>
          </p:cNvPr>
          <p:cNvSpPr txBox="1">
            <a:spLocks/>
          </p:cNvSpPr>
          <p:nvPr/>
        </p:nvSpPr>
        <p:spPr>
          <a:xfrm>
            <a:off x="690049" y="931973"/>
            <a:ext cx="11029616" cy="718870"/>
          </a:xfrm>
          <a:prstGeom prst="rect">
            <a:avLst/>
          </a:prstGeom>
        </p:spPr>
        <p:txBody>
          <a:bodyPr vert="horz" lIns="91440" tIns="45720" rIns="91440" bIns="45720" rtlCol="0" anchor="b">
            <a:normAutofit/>
          </a:bodyPr>
          <a:lstStyle>
            <a:lvl1pPr algn="l" defTabSz="457200" rtl="0" eaLnBrk="1" latinLnBrk="1" hangingPunct="1">
              <a:spcBef>
                <a:spcPct val="0"/>
              </a:spcBef>
              <a:buNone/>
              <a:defRPr sz="2800" b="0" kern="1200" cap="all">
                <a:solidFill>
                  <a:schemeClr val="bg1"/>
                </a:solidFill>
                <a:latin typeface="맑은 고딕" panose="020B0503020000020004" pitchFamily="50" charset="-127"/>
                <a:ea typeface="맑은 고딕" panose="020B0503020000020004" pitchFamily="50" charset="-127"/>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en-US" altLang="ko-KR" dirty="0" smtClean="0">
                <a:solidFill>
                  <a:srgbClr val="FFFEFF"/>
                </a:solidFill>
              </a:rPr>
              <a:t>volley</a:t>
            </a:r>
            <a:endParaRPr lang="ko-KR" altLang="en-US" dirty="0">
              <a:solidFill>
                <a:srgbClr val="FFFEFF"/>
              </a:solidFill>
            </a:endParaRPr>
          </a:p>
        </p:txBody>
      </p:sp>
      <p:pic>
        <p:nvPicPr>
          <p:cNvPr id="6" name="내용 개체 틀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49706" y="2108919"/>
            <a:ext cx="9134186" cy="4466051"/>
          </a:xfrm>
          <a:prstGeom prst="rect">
            <a:avLst/>
          </a:prstGeom>
        </p:spPr>
      </p:pic>
    </p:spTree>
    <p:extLst>
      <p:ext uri="{BB962C8B-B14F-4D97-AF65-F5344CB8AC3E}">
        <p14:creationId xmlns:p14="http://schemas.microsoft.com/office/powerpoint/2010/main" val="91292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ko-KR" altLang="en-US" dirty="0"/>
              <a:t>현재 기술 상황</a:t>
            </a:r>
          </a:p>
        </p:txBody>
      </p:sp>
      <p:pic>
        <p:nvPicPr>
          <p:cNvPr id="11" name="내용 개체 틀 4">
            <a:extLst>
              <a:ext uri="{FF2B5EF4-FFF2-40B4-BE49-F238E27FC236}">
                <a16:creationId xmlns:a16="http://schemas.microsoft.com/office/drawing/2014/main" id="{47D9BE16-119C-43B2-9AE6-18C4A150C0EF}"/>
              </a:ext>
            </a:extLst>
          </p:cNvPr>
          <p:cNvPicPr>
            <a:picLocks noGrp="1" noChangeAspect="1"/>
          </p:cNvPicPr>
          <p:nvPr>
            <p:ph sz="half" idx="1"/>
          </p:nvPr>
        </p:nvPicPr>
        <p:blipFill>
          <a:blip r:embed="rId3"/>
          <a:srcRect/>
          <a:stretch/>
        </p:blipFill>
        <p:spPr>
          <a:xfrm>
            <a:off x="2438400" y="1937225"/>
            <a:ext cx="7315200" cy="4823462"/>
          </a:xfrm>
        </p:spPr>
      </p:pic>
    </p:spTree>
    <p:extLst>
      <p:ext uri="{BB962C8B-B14F-4D97-AF65-F5344CB8AC3E}">
        <p14:creationId xmlns:p14="http://schemas.microsoft.com/office/powerpoint/2010/main" val="329856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ko-KR" altLang="en-US" dirty="0"/>
              <a:t>현재 기술 상황</a:t>
            </a:r>
          </a:p>
        </p:txBody>
      </p:sp>
      <p:pic>
        <p:nvPicPr>
          <p:cNvPr id="9" name="그림 8">
            <a:extLst>
              <a:ext uri="{FF2B5EF4-FFF2-40B4-BE49-F238E27FC236}">
                <a16:creationId xmlns:a16="http://schemas.microsoft.com/office/drawing/2014/main" id="{B3AFC802-EFEE-D164-770F-D4BDCCD5B38A}"/>
              </a:ext>
            </a:extLst>
          </p:cNvPr>
          <p:cNvPicPr>
            <a:picLocks noChangeAspect="1"/>
          </p:cNvPicPr>
          <p:nvPr/>
        </p:nvPicPr>
        <p:blipFill>
          <a:blip r:embed="rId3"/>
          <a:stretch>
            <a:fillRect/>
          </a:stretch>
        </p:blipFill>
        <p:spPr>
          <a:xfrm>
            <a:off x="4142712" y="3734253"/>
            <a:ext cx="3734321" cy="914528"/>
          </a:xfrm>
          <a:prstGeom prst="rect">
            <a:avLst/>
          </a:prstGeom>
        </p:spPr>
      </p:pic>
      <p:pic>
        <p:nvPicPr>
          <p:cNvPr id="12" name="그림 11">
            <a:extLst>
              <a:ext uri="{FF2B5EF4-FFF2-40B4-BE49-F238E27FC236}">
                <a16:creationId xmlns:a16="http://schemas.microsoft.com/office/drawing/2014/main" id="{CA6B89F9-284B-5B5A-11DF-95FB3D67990B}"/>
              </a:ext>
            </a:extLst>
          </p:cNvPr>
          <p:cNvPicPr>
            <a:picLocks noChangeAspect="1"/>
          </p:cNvPicPr>
          <p:nvPr/>
        </p:nvPicPr>
        <p:blipFill>
          <a:blip r:embed="rId4"/>
          <a:stretch>
            <a:fillRect/>
          </a:stretch>
        </p:blipFill>
        <p:spPr>
          <a:xfrm>
            <a:off x="7664946" y="2659594"/>
            <a:ext cx="2027580" cy="748926"/>
          </a:xfrm>
          <a:prstGeom prst="rect">
            <a:avLst/>
          </a:prstGeom>
        </p:spPr>
      </p:pic>
      <p:pic>
        <p:nvPicPr>
          <p:cNvPr id="14" name="그림 13">
            <a:extLst>
              <a:ext uri="{FF2B5EF4-FFF2-40B4-BE49-F238E27FC236}">
                <a16:creationId xmlns:a16="http://schemas.microsoft.com/office/drawing/2014/main" id="{A1EECEFE-F850-9A09-D454-40F4401E5BA8}"/>
              </a:ext>
            </a:extLst>
          </p:cNvPr>
          <p:cNvPicPr>
            <a:picLocks noChangeAspect="1"/>
          </p:cNvPicPr>
          <p:nvPr/>
        </p:nvPicPr>
        <p:blipFill>
          <a:blip r:embed="rId5"/>
          <a:stretch>
            <a:fillRect/>
          </a:stretch>
        </p:blipFill>
        <p:spPr>
          <a:xfrm>
            <a:off x="397857" y="4191517"/>
            <a:ext cx="3670648" cy="1579772"/>
          </a:xfrm>
          <a:prstGeom prst="rect">
            <a:avLst/>
          </a:prstGeom>
        </p:spPr>
      </p:pic>
      <p:pic>
        <p:nvPicPr>
          <p:cNvPr id="16" name="그림 15">
            <a:extLst>
              <a:ext uri="{FF2B5EF4-FFF2-40B4-BE49-F238E27FC236}">
                <a16:creationId xmlns:a16="http://schemas.microsoft.com/office/drawing/2014/main" id="{D19E5C81-2299-A9DF-42E4-B02D164D01D1}"/>
              </a:ext>
            </a:extLst>
          </p:cNvPr>
          <p:cNvPicPr>
            <a:picLocks noChangeAspect="1"/>
          </p:cNvPicPr>
          <p:nvPr/>
        </p:nvPicPr>
        <p:blipFill>
          <a:blip r:embed="rId6"/>
          <a:stretch>
            <a:fillRect/>
          </a:stretch>
        </p:blipFill>
        <p:spPr>
          <a:xfrm>
            <a:off x="7664946" y="4519842"/>
            <a:ext cx="3682976" cy="1410054"/>
          </a:xfrm>
          <a:prstGeom prst="rect">
            <a:avLst/>
          </a:prstGeom>
        </p:spPr>
      </p:pic>
      <p:pic>
        <p:nvPicPr>
          <p:cNvPr id="19" name="그림 18">
            <a:extLst>
              <a:ext uri="{FF2B5EF4-FFF2-40B4-BE49-F238E27FC236}">
                <a16:creationId xmlns:a16="http://schemas.microsoft.com/office/drawing/2014/main" id="{75AE6ADD-B9AC-1FA5-4AA8-482D44E33896}"/>
              </a:ext>
            </a:extLst>
          </p:cNvPr>
          <p:cNvPicPr>
            <a:picLocks noChangeAspect="1"/>
          </p:cNvPicPr>
          <p:nvPr/>
        </p:nvPicPr>
        <p:blipFill>
          <a:blip r:embed="rId7"/>
          <a:stretch>
            <a:fillRect/>
          </a:stretch>
        </p:blipFill>
        <p:spPr>
          <a:xfrm>
            <a:off x="1971723" y="2589643"/>
            <a:ext cx="2455594" cy="964240"/>
          </a:xfrm>
          <a:prstGeom prst="rect">
            <a:avLst/>
          </a:prstGeom>
        </p:spPr>
      </p:pic>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ko-KR" altLang="en-US" dirty="0"/>
              <a:t>현재 기술 상황</a:t>
            </a:r>
          </a:p>
        </p:txBody>
      </p:sp>
      <p:pic>
        <p:nvPicPr>
          <p:cNvPr id="11" name="내용 개체 틀 4">
            <a:extLst>
              <a:ext uri="{FF2B5EF4-FFF2-40B4-BE49-F238E27FC236}">
                <a16:creationId xmlns:a16="http://schemas.microsoft.com/office/drawing/2014/main" id="{47D9BE16-119C-43B2-9AE6-18C4A150C0EF}"/>
              </a:ext>
            </a:extLst>
          </p:cNvPr>
          <p:cNvPicPr>
            <a:picLocks noGrp="1" noChangeAspect="1"/>
          </p:cNvPicPr>
          <p:nvPr>
            <p:ph sz="half" idx="1"/>
          </p:nvPr>
        </p:nvPicPr>
        <p:blipFill>
          <a:blip r:embed="rId3"/>
          <a:srcRect/>
          <a:stretch/>
        </p:blipFill>
        <p:spPr>
          <a:xfrm>
            <a:off x="2438400" y="2291556"/>
            <a:ext cx="7315200" cy="4114800"/>
          </a:xfrm>
        </p:spPr>
      </p:pic>
    </p:spTree>
    <p:extLst>
      <p:ext uri="{BB962C8B-B14F-4D97-AF65-F5344CB8AC3E}">
        <p14:creationId xmlns:p14="http://schemas.microsoft.com/office/powerpoint/2010/main" val="814762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ko-KR" altLang="en-US" dirty="0"/>
              <a:t>현재 기술 상황</a:t>
            </a:r>
          </a:p>
        </p:txBody>
      </p:sp>
      <p:pic>
        <p:nvPicPr>
          <p:cNvPr id="11" name="내용 개체 틀 4">
            <a:extLst>
              <a:ext uri="{FF2B5EF4-FFF2-40B4-BE49-F238E27FC236}">
                <a16:creationId xmlns:a16="http://schemas.microsoft.com/office/drawing/2014/main" id="{47D9BE16-119C-43B2-9AE6-18C4A150C0EF}"/>
              </a:ext>
            </a:extLst>
          </p:cNvPr>
          <p:cNvPicPr>
            <a:picLocks noGrp="1" noChangeAspect="1"/>
          </p:cNvPicPr>
          <p:nvPr>
            <p:ph sz="half" idx="1"/>
          </p:nvPr>
        </p:nvPicPr>
        <p:blipFill>
          <a:blip r:embed="rId3"/>
          <a:srcRect/>
          <a:stretch/>
        </p:blipFill>
        <p:spPr>
          <a:xfrm>
            <a:off x="581193" y="1992313"/>
            <a:ext cx="2493380" cy="4747154"/>
          </a:xfrm>
        </p:spPr>
      </p:pic>
    </p:spTree>
    <p:extLst>
      <p:ext uri="{BB962C8B-B14F-4D97-AF65-F5344CB8AC3E}">
        <p14:creationId xmlns:p14="http://schemas.microsoft.com/office/powerpoint/2010/main" val="2563320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ko-KR" altLang="en-US" dirty="0"/>
              <a:t>객체 인식</a:t>
            </a:r>
          </a:p>
        </p:txBody>
      </p:sp>
      <p:pic>
        <p:nvPicPr>
          <p:cNvPr id="1026" name="Picture 2" descr="wiki.hash.kr/images/thumb/3/37/%ED%85%90%EC%84%...">
            <a:extLst>
              <a:ext uri="{FF2B5EF4-FFF2-40B4-BE49-F238E27FC236}">
                <a16:creationId xmlns:a16="http://schemas.microsoft.com/office/drawing/2014/main" id="{CE705B22-20C6-56F9-1B12-68F1FEFD9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93" y="2258327"/>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파이썬(Python)이 Python이라는 이름으로 불리게 된 이유">
            <a:extLst>
              <a:ext uri="{FF2B5EF4-FFF2-40B4-BE49-F238E27FC236}">
                <a16:creationId xmlns:a16="http://schemas.microsoft.com/office/drawing/2014/main" id="{AD0069B5-010E-0FB2-BAC5-7C773E75B9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0682" y="2258327"/>
            <a:ext cx="1905001"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ff-board Control (2) Raspberry Pi · PIXHAWK와 ROS를 이용한 자율주행 드론">
            <a:extLst>
              <a:ext uri="{FF2B5EF4-FFF2-40B4-BE49-F238E27FC236}">
                <a16:creationId xmlns:a16="http://schemas.microsoft.com/office/drawing/2014/main" id="{59340ACB-5294-B524-299C-20431BB716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55203" y="4057449"/>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OpenCV - 위키백과, 우리 모두의 백과사전">
            <a:extLst>
              <a:ext uri="{FF2B5EF4-FFF2-40B4-BE49-F238E27FC236}">
                <a16:creationId xmlns:a16="http://schemas.microsoft.com/office/drawing/2014/main" id="{EE253C05-562F-73B2-93AB-5B9021AE18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5714" y="4057449"/>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877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ko-KR" altLang="en-US" dirty="0"/>
              <a:t>객체 인식 </a:t>
            </a:r>
          </a:p>
        </p:txBody>
      </p:sp>
      <p:pic>
        <p:nvPicPr>
          <p:cNvPr id="2050" name="Picture 2" descr="51호]ArduCAM, 고성능 라즈베리파이 카메라 모듈 2종 출시 | NTREXGO - 디바이스마트, 엔티렉스 컨텐츠 통합 사이트">
            <a:extLst>
              <a:ext uri="{FF2B5EF4-FFF2-40B4-BE49-F238E27FC236}">
                <a16:creationId xmlns:a16="http://schemas.microsoft.com/office/drawing/2014/main" id="{1009D2C8-37D4-8E6C-AB39-822DD35E5B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07960" y="3112029"/>
            <a:ext cx="2335240" cy="2335240"/>
          </a:xfrm>
          <a:prstGeom prst="rect">
            <a:avLst/>
          </a:prstGeom>
          <a:noFill/>
          <a:extLst>
            <a:ext uri="{909E8E84-426E-40DD-AFC4-6F175D3DCCD1}">
              <a14:hiddenFill xmlns:a14="http://schemas.microsoft.com/office/drawing/2010/main">
                <a:solidFill>
                  <a:srgbClr val="FFFFFF"/>
                </a:solidFill>
              </a14:hiddenFill>
            </a:ext>
          </a:extLst>
        </p:spPr>
      </p:pic>
      <p:pic>
        <p:nvPicPr>
          <p:cNvPr id="8" name="그래픽 7">
            <a:extLst>
              <a:ext uri="{FF2B5EF4-FFF2-40B4-BE49-F238E27FC236}">
                <a16:creationId xmlns:a16="http://schemas.microsoft.com/office/drawing/2014/main" id="{11885DD6-A629-FE2E-8E71-B34E864EF414}"/>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5981700" y="3314700"/>
            <a:ext cx="228600" cy="228600"/>
          </a:xfrm>
          <a:prstGeom prst="rect">
            <a:avLst/>
          </a:prstGeom>
        </p:spPr>
      </p:pic>
      <p:pic>
        <p:nvPicPr>
          <p:cNvPr id="10" name="그래픽 9">
            <a:extLst>
              <a:ext uri="{FF2B5EF4-FFF2-40B4-BE49-F238E27FC236}">
                <a16:creationId xmlns:a16="http://schemas.microsoft.com/office/drawing/2014/main" id="{F48D679C-44F3-F3C4-12E3-D7526F928047}"/>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5981700" y="3314700"/>
            <a:ext cx="228600" cy="228600"/>
          </a:xfrm>
          <a:prstGeom prst="rect">
            <a:avLst/>
          </a:prstGeom>
        </p:spPr>
      </p:pic>
      <p:pic>
        <p:nvPicPr>
          <p:cNvPr id="14" name="그래픽 13">
            <a:extLst>
              <a:ext uri="{FF2B5EF4-FFF2-40B4-BE49-F238E27FC236}">
                <a16:creationId xmlns:a16="http://schemas.microsoft.com/office/drawing/2014/main" id="{31F2B45B-7013-7A25-5D5F-B23F184ACEBB}"/>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5981700" y="3314700"/>
            <a:ext cx="228600" cy="228600"/>
          </a:xfrm>
          <a:prstGeom prst="rect">
            <a:avLst/>
          </a:prstGeom>
        </p:spPr>
      </p:pic>
      <p:pic>
        <p:nvPicPr>
          <p:cNvPr id="16" name="그래픽 15">
            <a:extLst>
              <a:ext uri="{FF2B5EF4-FFF2-40B4-BE49-F238E27FC236}">
                <a16:creationId xmlns:a16="http://schemas.microsoft.com/office/drawing/2014/main" id="{FD3883CA-4A7C-067F-832B-4A77424BB066}"/>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99910" y="4646425"/>
            <a:ext cx="988727" cy="988727"/>
          </a:xfrm>
          <a:prstGeom prst="rect">
            <a:avLst/>
          </a:prstGeom>
        </p:spPr>
      </p:pic>
      <p:pic>
        <p:nvPicPr>
          <p:cNvPr id="20" name="그래픽 19">
            <a:extLst>
              <a:ext uri="{FF2B5EF4-FFF2-40B4-BE49-F238E27FC236}">
                <a16:creationId xmlns:a16="http://schemas.microsoft.com/office/drawing/2014/main" id="{F546B55C-AD22-90D4-F95B-7E32F39D2FFB}"/>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4437378" y="4629820"/>
            <a:ext cx="950939" cy="950939"/>
          </a:xfrm>
          <a:prstGeom prst="rect">
            <a:avLst/>
          </a:prstGeom>
        </p:spPr>
      </p:pic>
      <p:pic>
        <p:nvPicPr>
          <p:cNvPr id="18" name="그래픽 17">
            <a:extLst>
              <a:ext uri="{FF2B5EF4-FFF2-40B4-BE49-F238E27FC236}">
                <a16:creationId xmlns:a16="http://schemas.microsoft.com/office/drawing/2014/main" id="{5F09752D-9F11-747A-04DE-E3FF6DDBFB13}"/>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4572289" y="4158794"/>
            <a:ext cx="681115" cy="681115"/>
          </a:xfrm>
          <a:prstGeom prst="rect">
            <a:avLst/>
          </a:prstGeom>
        </p:spPr>
      </p:pic>
      <p:pic>
        <p:nvPicPr>
          <p:cNvPr id="26" name="그림 25">
            <a:extLst>
              <a:ext uri="{FF2B5EF4-FFF2-40B4-BE49-F238E27FC236}">
                <a16:creationId xmlns:a16="http://schemas.microsoft.com/office/drawing/2014/main" id="{7819D69F-620A-D97E-BC42-96951184FD32}"/>
              </a:ext>
            </a:extLst>
          </p:cNvPr>
          <p:cNvPicPr>
            <a:picLocks noChangeAspect="1"/>
          </p:cNvPicPr>
          <p:nvPr/>
        </p:nvPicPr>
        <p:blipFill>
          <a:blip r:embed="rId12"/>
          <a:stretch>
            <a:fillRect/>
          </a:stretch>
        </p:blipFill>
        <p:spPr>
          <a:xfrm>
            <a:off x="7217406" y="3001489"/>
            <a:ext cx="3510029" cy="2633663"/>
          </a:xfrm>
          <a:prstGeom prst="rect">
            <a:avLst/>
          </a:prstGeom>
        </p:spPr>
      </p:pic>
    </p:spTree>
    <p:extLst>
      <p:ext uri="{BB962C8B-B14F-4D97-AF65-F5344CB8AC3E}">
        <p14:creationId xmlns:p14="http://schemas.microsoft.com/office/powerpoint/2010/main" val="1965225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ko-KR" altLang="en-US" dirty="0"/>
              <a:t>객체 인식</a:t>
            </a:r>
          </a:p>
        </p:txBody>
      </p:sp>
      <p:pic>
        <p:nvPicPr>
          <p:cNvPr id="8" name="그림 7">
            <a:extLst>
              <a:ext uri="{FF2B5EF4-FFF2-40B4-BE49-F238E27FC236}">
                <a16:creationId xmlns:a16="http://schemas.microsoft.com/office/drawing/2014/main" id="{933E3793-9D3B-DA98-FE6B-98999D14CB15}"/>
              </a:ext>
            </a:extLst>
          </p:cNvPr>
          <p:cNvPicPr>
            <a:picLocks noChangeAspect="1"/>
          </p:cNvPicPr>
          <p:nvPr/>
        </p:nvPicPr>
        <p:blipFill>
          <a:blip r:embed="rId3"/>
          <a:stretch>
            <a:fillRect/>
          </a:stretch>
        </p:blipFill>
        <p:spPr>
          <a:xfrm>
            <a:off x="581192" y="6174975"/>
            <a:ext cx="3591426" cy="352474"/>
          </a:xfrm>
          <a:prstGeom prst="rect">
            <a:avLst/>
          </a:prstGeom>
        </p:spPr>
      </p:pic>
      <p:pic>
        <p:nvPicPr>
          <p:cNvPr id="3074" name="Picture 2">
            <a:extLst>
              <a:ext uri="{FF2B5EF4-FFF2-40B4-BE49-F238E27FC236}">
                <a16:creationId xmlns:a16="http://schemas.microsoft.com/office/drawing/2014/main" id="{449ADAEB-BF56-F9D2-8D64-B42E8F1426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736" y="3326678"/>
            <a:ext cx="2901504" cy="2643739"/>
          </a:xfrm>
          <a:prstGeom prst="rect">
            <a:avLst/>
          </a:prstGeom>
          <a:noFill/>
          <a:extLst>
            <a:ext uri="{909E8E84-426E-40DD-AFC4-6F175D3DCCD1}">
              <a14:hiddenFill xmlns:a14="http://schemas.microsoft.com/office/drawing/2010/main">
                <a:solidFill>
                  <a:srgbClr val="FFFFFF"/>
                </a:solidFill>
              </a14:hiddenFill>
            </a:ext>
          </a:extLst>
        </p:spPr>
      </p:pic>
      <p:pic>
        <p:nvPicPr>
          <p:cNvPr id="9" name="Google Shape;546;g157d561e5ed_8_121">
            <a:extLst>
              <a:ext uri="{FF2B5EF4-FFF2-40B4-BE49-F238E27FC236}">
                <a16:creationId xmlns:a16="http://schemas.microsoft.com/office/drawing/2014/main" id="{018FFF21-60F4-53DA-1D7B-67F25DB5FD23}"/>
              </a:ext>
            </a:extLst>
          </p:cNvPr>
          <p:cNvPicPr preferRelativeResize="0"/>
          <p:nvPr/>
        </p:nvPicPr>
        <p:blipFill rotWithShape="1">
          <a:blip r:embed="rId5">
            <a:alphaModFix/>
          </a:blip>
          <a:srcRect/>
          <a:stretch/>
        </p:blipFill>
        <p:spPr>
          <a:xfrm>
            <a:off x="6704698" y="2803928"/>
            <a:ext cx="4009215" cy="2439220"/>
          </a:xfrm>
          <a:prstGeom prst="rect">
            <a:avLst/>
          </a:prstGeom>
          <a:noFill/>
          <a:ln>
            <a:noFill/>
          </a:ln>
        </p:spPr>
      </p:pic>
      <p:sp>
        <p:nvSpPr>
          <p:cNvPr id="10" name="화살표: 오른쪽 9">
            <a:extLst>
              <a:ext uri="{FF2B5EF4-FFF2-40B4-BE49-F238E27FC236}">
                <a16:creationId xmlns:a16="http://schemas.microsoft.com/office/drawing/2014/main" id="{29725285-9569-9814-2195-71A4EAE37E4B}"/>
              </a:ext>
            </a:extLst>
          </p:cNvPr>
          <p:cNvSpPr/>
          <p:nvPr/>
        </p:nvSpPr>
        <p:spPr>
          <a:xfrm>
            <a:off x="5283256" y="3898409"/>
            <a:ext cx="731520" cy="250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그림 11">
            <a:extLst>
              <a:ext uri="{FF2B5EF4-FFF2-40B4-BE49-F238E27FC236}">
                <a16:creationId xmlns:a16="http://schemas.microsoft.com/office/drawing/2014/main" id="{59261A25-6EE7-FAD0-CB97-0638D58B3AE4}"/>
              </a:ext>
            </a:extLst>
          </p:cNvPr>
          <p:cNvPicPr>
            <a:picLocks noChangeAspect="1"/>
          </p:cNvPicPr>
          <p:nvPr/>
        </p:nvPicPr>
        <p:blipFill>
          <a:blip r:embed="rId6"/>
          <a:stretch>
            <a:fillRect/>
          </a:stretch>
        </p:blipFill>
        <p:spPr>
          <a:xfrm>
            <a:off x="523853" y="2428580"/>
            <a:ext cx="4732331" cy="375348"/>
          </a:xfrm>
          <a:prstGeom prst="rect">
            <a:avLst/>
          </a:prstGeom>
        </p:spPr>
      </p:pic>
      <p:pic>
        <p:nvPicPr>
          <p:cNvPr id="14" name="그림 13">
            <a:extLst>
              <a:ext uri="{FF2B5EF4-FFF2-40B4-BE49-F238E27FC236}">
                <a16:creationId xmlns:a16="http://schemas.microsoft.com/office/drawing/2014/main" id="{06C7784A-5151-E6E7-11A0-ED4591C3975F}"/>
              </a:ext>
            </a:extLst>
          </p:cNvPr>
          <p:cNvPicPr>
            <a:picLocks noChangeAspect="1"/>
          </p:cNvPicPr>
          <p:nvPr/>
        </p:nvPicPr>
        <p:blipFill>
          <a:blip r:embed="rId7"/>
          <a:stretch>
            <a:fillRect/>
          </a:stretch>
        </p:blipFill>
        <p:spPr>
          <a:xfrm>
            <a:off x="5256184" y="2428580"/>
            <a:ext cx="1144616" cy="308166"/>
          </a:xfrm>
          <a:prstGeom prst="rect">
            <a:avLst/>
          </a:prstGeom>
        </p:spPr>
      </p:pic>
    </p:spTree>
    <p:extLst>
      <p:ext uri="{BB962C8B-B14F-4D97-AF65-F5344CB8AC3E}">
        <p14:creationId xmlns:p14="http://schemas.microsoft.com/office/powerpoint/2010/main" val="2744804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ko-KR" altLang="en-US" dirty="0" smtClean="0">
                <a:solidFill>
                  <a:srgbClr val="FFFEFF"/>
                </a:solidFill>
              </a:rPr>
              <a:t>앱 </a:t>
            </a:r>
            <a:r>
              <a:rPr lang="en-US" altLang="ko-KR" dirty="0" smtClean="0">
                <a:solidFill>
                  <a:srgbClr val="FFFEFF"/>
                </a:solidFill>
              </a:rPr>
              <a:t>&lt;-&gt; </a:t>
            </a:r>
            <a:r>
              <a:rPr lang="ko-KR" altLang="en-US" dirty="0" smtClean="0">
                <a:solidFill>
                  <a:srgbClr val="FFFEFF"/>
                </a:solidFill>
              </a:rPr>
              <a:t>허브 통신</a:t>
            </a:r>
            <a:endParaRPr lang="ko-KR" altLang="en-US" dirty="0">
              <a:solidFill>
                <a:srgbClr val="FFFEFF"/>
              </a:solidFill>
            </a:endParaRPr>
          </a:p>
        </p:txBody>
      </p:sp>
      <p:pic>
        <p:nvPicPr>
          <p:cNvPr id="8" name="내용 개체 틀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24125" y="2088795"/>
            <a:ext cx="6709910" cy="3678238"/>
          </a:xfrm>
        </p:spPr>
      </p:pic>
      <p:sp>
        <p:nvSpPr>
          <p:cNvPr id="7" name="제목 1">
            <a:extLst>
              <a:ext uri="{FF2B5EF4-FFF2-40B4-BE49-F238E27FC236}">
                <a16:creationId xmlns:a16="http://schemas.microsoft.com/office/drawing/2014/main" id="{5B040558-A365-4CCE-92FA-5A48CD98F9C9}"/>
              </a:ext>
            </a:extLst>
          </p:cNvPr>
          <p:cNvSpPr txBox="1">
            <a:spLocks/>
          </p:cNvSpPr>
          <p:nvPr/>
        </p:nvSpPr>
        <p:spPr>
          <a:xfrm>
            <a:off x="690049" y="931973"/>
            <a:ext cx="11029616" cy="718870"/>
          </a:xfrm>
          <a:prstGeom prst="rect">
            <a:avLst/>
          </a:prstGeom>
        </p:spPr>
        <p:txBody>
          <a:bodyPr vert="horz" lIns="91440" tIns="45720" rIns="91440" bIns="45720" rtlCol="0" anchor="b">
            <a:normAutofit/>
          </a:bodyPr>
          <a:lstStyle>
            <a:lvl1pPr algn="l" defTabSz="457200" rtl="0" eaLnBrk="1" latinLnBrk="1" hangingPunct="1">
              <a:spcBef>
                <a:spcPct val="0"/>
              </a:spcBef>
              <a:buNone/>
              <a:defRPr sz="2800" b="0" kern="1200" cap="all">
                <a:solidFill>
                  <a:schemeClr val="bg1"/>
                </a:solidFill>
                <a:latin typeface="맑은 고딕" panose="020B0503020000020004" pitchFamily="50" charset="-127"/>
                <a:ea typeface="맑은 고딕" panose="020B0503020000020004" pitchFamily="50" charset="-127"/>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ko-KR" altLang="en-US" dirty="0" smtClean="0">
                <a:solidFill>
                  <a:srgbClr val="FFFEFF"/>
                </a:solidFill>
              </a:rPr>
              <a:t>앱 </a:t>
            </a:r>
            <a:r>
              <a:rPr lang="en-US" altLang="ko-KR" dirty="0" smtClean="0">
                <a:solidFill>
                  <a:srgbClr val="FFFEFF"/>
                </a:solidFill>
              </a:rPr>
              <a:t>&lt;-&gt; </a:t>
            </a:r>
            <a:r>
              <a:rPr lang="ko-KR" altLang="en-US" dirty="0" smtClean="0">
                <a:solidFill>
                  <a:srgbClr val="FFFEFF"/>
                </a:solidFill>
              </a:rPr>
              <a:t>허브 통신</a:t>
            </a:r>
            <a:endParaRPr lang="ko-KR" altLang="en-US" dirty="0">
              <a:solidFill>
                <a:srgbClr val="FFFEFF"/>
              </a:solidFill>
            </a:endParaRPr>
          </a:p>
        </p:txBody>
      </p:sp>
    </p:spTree>
    <p:extLst>
      <p:ext uri="{BB962C8B-B14F-4D97-AF65-F5344CB8AC3E}">
        <p14:creationId xmlns:p14="http://schemas.microsoft.com/office/powerpoint/2010/main" val="4045172954"/>
      </p:ext>
    </p:extLst>
  </p:cSld>
  <p:clrMapOvr>
    <a:masterClrMapping/>
  </p:clrMapOvr>
</p:sld>
</file>

<file path=ppt/theme/theme1.xml><?xml version="1.0" encoding="utf-8"?>
<a:theme xmlns:a="http://schemas.openxmlformats.org/drawingml/2006/main" name="분할">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BC12AA-1C15-4500-BC9C-8EE83A441DE9}">
  <ds:schemaRefs>
    <ds:schemaRef ds:uri="http://purl.org/dc/terms/"/>
    <ds:schemaRef ds:uri="http://schemas.microsoft.com/office/2006/metadata/properties"/>
    <ds:schemaRef ds:uri="http://purl.org/dc/elements/1.1/"/>
    <ds:schemaRef ds:uri="http://www.w3.org/XML/1998/namespace"/>
    <ds:schemaRef ds:uri="http://schemas.microsoft.com/office/2006/documentManagement/types"/>
    <ds:schemaRef ds:uri="http://purl.org/dc/dcmitype/"/>
    <ds:schemaRef ds:uri="71af3243-3dd4-4a8d-8c0d-dd76da1f02a5"/>
    <ds:schemaRef ds:uri="http://schemas.microsoft.com/office/infopath/2007/PartnerControls"/>
    <ds:schemaRef ds:uri="http://schemas.openxmlformats.org/package/2006/metadata/core-properties"/>
    <ds:schemaRef ds:uri="16c05727-aa75-4e4a-9b5f-8a80a1165891"/>
  </ds:schemaRefs>
</ds:datastoreItem>
</file>

<file path=customXml/itemProps2.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0CF3B2-1F0F-4FC5-8002-3E4869ABA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기술 분할 디자인</Template>
  <TotalTime>253</TotalTime>
  <Words>44</Words>
  <Application>Microsoft Office PowerPoint</Application>
  <PresentationFormat>와이드스크린</PresentationFormat>
  <Paragraphs>22</Paragraphs>
  <Slides>10</Slides>
  <Notes>10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10</vt:i4>
      </vt:variant>
    </vt:vector>
  </HeadingPairs>
  <TitlesOfParts>
    <vt:vector size="16" baseType="lpstr">
      <vt:lpstr>Malgun Gothic</vt:lpstr>
      <vt:lpstr>Malgun Gothic</vt:lpstr>
      <vt:lpstr>휴먼매직체</vt:lpstr>
      <vt:lpstr>Gill Sans MT</vt:lpstr>
      <vt:lpstr>Wingdings 2</vt:lpstr>
      <vt:lpstr>분할</vt:lpstr>
      <vt:lpstr>기술 분할 디자인</vt:lpstr>
      <vt:lpstr>현재 기술 상황</vt:lpstr>
      <vt:lpstr>현재 기술 상황</vt:lpstr>
      <vt:lpstr>현재 기술 상황</vt:lpstr>
      <vt:lpstr>현재 기술 상황</vt:lpstr>
      <vt:lpstr>객체 인식</vt:lpstr>
      <vt:lpstr>객체 인식 </vt:lpstr>
      <vt:lpstr>객체 인식</vt:lpstr>
      <vt:lpstr>앱 &lt;-&gt; 허브 통신</vt:lpstr>
      <vt:lpstr>앱 &lt;-&gt; 허브 통신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기술 분할 디자인</dc:title>
  <dc:creator>정 은기</dc:creator>
  <cp:lastModifiedBy>user</cp:lastModifiedBy>
  <cp:revision>6</cp:revision>
  <dcterms:created xsi:type="dcterms:W3CDTF">2022-10-18T00:51:09Z</dcterms:created>
  <dcterms:modified xsi:type="dcterms:W3CDTF">2022-10-18T12:50:01Z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