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803A-DF1C-4CBC-B464-EC5CE05F0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9C974-923B-4CA5-8455-B31D9957E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C8F06-8962-4345-9A7E-35AA23C66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5E0-034B-4F74-AFF9-DDC9EA0E91B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83823-CFCD-46F8-9CFD-43CC637B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088D21-412F-41EA-92CD-FE049977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B8B7-6B10-44AB-80A8-390CD0722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3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15477-F01A-4A31-972D-D9DE7CF1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B2CE2-C1E3-430D-80B1-61B612033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6E3086-20E2-40CA-A530-E23B80C4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5E0-034B-4F74-AFF9-DDC9EA0E91B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22089-D828-4177-AB62-F05682C4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8BB49-7BC9-44CC-BD8A-5D437572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B8B7-6B10-44AB-80A8-390CD0722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3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55460A-0D59-40B2-8B8F-3ED962A4B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F8A78D-B1F5-4246-B051-AE955B6C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FF65F-79B0-4FB1-8209-F148DABB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5E0-034B-4F74-AFF9-DDC9EA0E91B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4A380-AA2C-4054-B70F-15BB576F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90B42-FB0A-47B0-95E5-F071D4FF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B8B7-6B10-44AB-80A8-390CD0722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8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C638F-9175-4359-B9A1-7DEF9839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B249D-392E-4ECF-9417-B760396F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A065F-DD21-41A5-8764-0194EF27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5E0-034B-4F74-AFF9-DDC9EA0E91B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E91F12-3FCB-4827-AE1B-A61CF8C3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220AA-98AC-45AE-99F2-B135156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B8B7-6B10-44AB-80A8-390CD0722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40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9A439-1B19-404E-8BA7-155E150A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7EC59-C337-4007-B41A-937CA6DB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E54C0-558F-410F-9C72-22C3EE39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5E0-034B-4F74-AFF9-DDC9EA0E91B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920BF-41EE-43DC-B3DF-6ECE601E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2505D-7A2A-42C3-B23F-D8DE8042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B8B7-6B10-44AB-80A8-390CD0722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44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31392-7299-4476-A2FA-845E45F5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5D809-A2DB-467A-9486-BF68521D6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65ABA-5B7A-43C2-BA0C-19ABE8EF0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C2666-39DB-48E0-B5F6-89F595A6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5E0-034B-4F74-AFF9-DDC9EA0E91B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3F891-CDDA-4F25-9B74-4E67A132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2AA77-1AE5-462B-823F-4AA5D7FE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B8B7-6B10-44AB-80A8-390CD0722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9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11BDC-A0C8-41D7-A44E-29EB2DD1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7790E-9A80-4E77-9CC2-876AB49FF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FF4233-1161-4856-8A26-54609C266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CA94FB-F5C7-4194-85E3-86CC365A2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FF66CF-A89D-47A3-B7C5-9E6646722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B6180B-59C0-4334-9BA8-F1BC02BB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5E0-034B-4F74-AFF9-DDC9EA0E91B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F98D53-D2C3-457F-85FE-09939A3C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992F18-EB11-4F8E-B57E-6C51B47F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B8B7-6B10-44AB-80A8-390CD0722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E158D-D57C-4D71-9AF3-AC5376C2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7FFF49-D0A2-45B2-BE8E-DBAE9715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5E0-034B-4F74-AFF9-DDC9EA0E91B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535642-339E-4CA3-9B32-0349CD9C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F33FAA-DEF2-4854-8D59-1B031DA0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B8B7-6B10-44AB-80A8-390CD0722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5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E82629-0A55-4B65-8A66-C9B2140D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5E0-034B-4F74-AFF9-DDC9EA0E91B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A6E1F9-927C-4078-A90D-92BBA7AB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C98F3B-1152-47AB-9539-B71515D9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B8B7-6B10-44AB-80A8-390CD0722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F3E0-06ED-4903-BEDF-6D64CE21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13CBB-9592-4A98-9FBA-DF11DC25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CE9B3-F378-4E31-A656-67983C1D8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82BB8-BCC7-4EA4-9816-5F1127BD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5E0-034B-4F74-AFF9-DDC9EA0E91B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C087CE-81D5-4E66-9FAC-BA64B855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B24C3-1FF8-4B19-B904-08BFC665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B8B7-6B10-44AB-80A8-390CD0722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3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44F99-8266-41CB-8273-7B128588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A7B2DA-8EBD-46BF-BF59-3B36FDD11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4F87CF-1C78-46AF-A38F-ED57BF354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3CE41A-8FD4-4AE5-B7D4-750F1684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05E0-034B-4F74-AFF9-DDC9EA0E91B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B81C5-C1FF-4E8F-8CAF-3995AECC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A1037-2F3E-493B-B339-5C42A5D8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FB8B7-6B10-44AB-80A8-390CD0722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4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83C1C0-FC5E-4A79-93B3-483D7F1E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7E793-BF06-4A8A-8C3E-15F219ECA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6C5B9-E5E3-44E9-9665-444271B56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E05E0-034B-4F74-AFF9-DDC9EA0E91B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A18F5-6D9F-445F-B574-0215F69A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0DFEB-BCF3-4845-9596-43C9CA0F6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B8B7-6B10-44AB-80A8-390CD0722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5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87E1E6-A1E9-4638-98D9-E920F265C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982" r="84075" b="4042"/>
          <a:stretch/>
        </p:blipFill>
        <p:spPr>
          <a:xfrm>
            <a:off x="388306" y="2442576"/>
            <a:ext cx="10663500" cy="22358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E2B9D0-0440-49BF-8520-F14E546CB0C1}"/>
              </a:ext>
            </a:extLst>
          </p:cNvPr>
          <p:cNvSpPr txBox="1"/>
          <p:nvPr/>
        </p:nvSpPr>
        <p:spPr>
          <a:xfrm>
            <a:off x="388306" y="1759907"/>
            <a:ext cx="7753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TENDERMINT_7NODE_1VALUE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58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woo_young</dc:creator>
  <cp:lastModifiedBy>woo_young</cp:lastModifiedBy>
  <cp:revision>2</cp:revision>
  <dcterms:created xsi:type="dcterms:W3CDTF">2021-11-18T06:29:25Z</dcterms:created>
  <dcterms:modified xsi:type="dcterms:W3CDTF">2021-11-18T08:26:46Z</dcterms:modified>
</cp:coreProperties>
</file>