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3" d="100"/>
          <a:sy n="153" d="100"/>
        </p:scale>
        <p:origin x="280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B79AD2-47C1-4031-83E3-971419FFCE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A054279-F9EF-43CB-8FD9-5BD0E2774C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3744E9-9303-4DCE-9D36-790490696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1668-1BF8-49C6-8679-74ADEE106D00}" type="datetimeFigureOut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8730BF-3BC1-4A9D-AF92-DBAE9196E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6E57F6-4F28-4D9D-B8F0-F768388CA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0AB2A-3BC8-410A-BC63-4E59316827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9419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AF3B19-ED31-4695-9722-05D377141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B24ED7D-2FC4-4C7D-9474-61332648DD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3DA8C8-721D-4A51-A04F-AC2D06F6B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1668-1BF8-49C6-8679-74ADEE106D00}" type="datetimeFigureOut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74A27C-0133-47DA-AEA1-75BD497C5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7D081A-65D5-4F6E-AFAE-83F4F019B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0AB2A-3BC8-410A-BC63-4E59316827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2589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4436D0F-20F5-4357-9840-91F509E43B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0736EF1-B2DB-4E8F-ABB9-C50E64FDCD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8C309C-F579-455C-9DDF-B9A278576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1668-1BF8-49C6-8679-74ADEE106D00}" type="datetimeFigureOut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11CD76-3E19-4D9B-8BE5-D471369AF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16ACE6-3961-4101-95D3-F2DD8154A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0AB2A-3BC8-410A-BC63-4E59316827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5610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ABC825-5CF3-4972-95BD-55FA94F89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CC29B9-C044-47E3-8B52-C52594B927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47FCD9-BB3B-4F94-92A3-0D1F03A7C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1668-1BF8-49C6-8679-74ADEE106D00}" type="datetimeFigureOut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2C500C-35EE-4599-9E26-0B63529D6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1B4E0D-9D77-4293-9DB7-5A59CE5A9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0AB2A-3BC8-410A-BC63-4E59316827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9619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7B6EE8-BC0A-4ECA-8C8B-244768BE3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5ACD759-69A3-4D0C-8B54-6BDFDD64ED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8A847C-B1AE-4575-9C99-F9297A873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1668-1BF8-49C6-8679-74ADEE106D00}" type="datetimeFigureOut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2E5C2-97DB-4E19-A916-456D81B63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923C1B-D2A8-4FF1-A6DB-5DDEC3BE7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0AB2A-3BC8-410A-BC63-4E59316827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9201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C44B5A-E0C9-4CBA-952E-7370801DC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18FB75-8C40-4F8C-B526-9DAA3F5BE7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E717D80-5351-4A97-BD0B-1D89CA4069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0B34FB2-596F-40DE-B5E2-F1A41E159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1668-1BF8-49C6-8679-74ADEE106D00}" type="datetimeFigureOut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A1BFF89-88A7-42F0-B040-4B03FB9D1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9D23098-5B13-41EE-830F-9D410F152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0AB2A-3BC8-410A-BC63-4E59316827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9860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CDFA09-0687-4F7B-8DB6-9CF546B77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6DB1C25-B0C1-4CB2-8A3D-AB1BBB8363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4929561-798D-4BD4-A1C7-BC78835D39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137F681-2EBD-432D-8EA0-160B62F693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2651B3D-A14D-4465-8B94-2AFBAB8350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D51C21F-41C3-4C9E-9A1D-E24CC75AA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1668-1BF8-49C6-8679-74ADEE106D00}" type="datetimeFigureOut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F39887D-5E0A-4751-8DF9-2EE044F21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702979B-2154-4D3E-A5BD-BE0D78E4E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0AB2A-3BC8-410A-BC63-4E59316827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2653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9B45B2-391F-4CCB-B3C7-9475447F9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84F514C-DDCA-4AC9-95FB-7C93EC310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1668-1BF8-49C6-8679-74ADEE106D00}" type="datetimeFigureOut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046EE01-BDA5-4823-A41F-24D418F10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C81CB1B-287C-45EE-856B-930D3906B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0AB2A-3BC8-410A-BC63-4E59316827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3625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074D1ED-DEF2-42A2-B032-6E7B23390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1668-1BF8-49C6-8679-74ADEE106D00}" type="datetimeFigureOut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F64C190-00E4-4A36-9F64-8675A6FF3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BD218DD-F70A-48D2-8326-6E6A0DAB1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0AB2A-3BC8-410A-BC63-4E59316827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8253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45E91B-2E4F-4F55-9166-56FBBE7E2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1C8A40-07F0-4A1A-AEB8-AA50BB2364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309E7E6-91D8-4AE0-ACC8-CB8F8394C6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897D0ED-B8F9-4730-95A0-540682AEF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1668-1BF8-49C6-8679-74ADEE106D00}" type="datetimeFigureOut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AF4BE56-557E-410C-9A49-29C4632C2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272E421-3DC7-4708-9D4C-2EB1A4B66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0AB2A-3BC8-410A-BC63-4E59316827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7493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ECF3DE-2863-482F-BC9C-23A271EB9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7FB1B43-6178-4967-802A-532B4CECE1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D37B1C6-5D94-4C64-AFA5-E4457611CD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F392768-E8C9-4E50-A250-E501CB67E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1668-1BF8-49C6-8679-74ADEE106D00}" type="datetimeFigureOut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273F5A9-76DE-40BB-BA8A-E9E2AE7EF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DDD7672-3A63-4805-95CA-72D9BAD23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0AB2A-3BC8-410A-BC63-4E59316827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5993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F1AF054-1991-45A5-BC8B-8346A53FC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628AA21-0B6E-4A15-8C63-6889AB4E90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A7D8D8-B97C-4844-B535-88C356656D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D81668-1BF8-49C6-8679-74ADEE106D00}" type="datetimeFigureOut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0A067B-426E-45BD-B25F-6D563B70AE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645C2E-52C8-42A4-BA78-3FE8040B55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30AB2A-3BC8-410A-BC63-4E59316827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1222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91C578B-7613-418D-B788-A248A34C3A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4966" t="8706" r="19555" b="7479"/>
          <a:stretch/>
        </p:blipFill>
        <p:spPr>
          <a:xfrm>
            <a:off x="432148" y="272517"/>
            <a:ext cx="4584526" cy="6312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1446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woo_young</dc:creator>
  <cp:lastModifiedBy>woo_young</cp:lastModifiedBy>
  <cp:revision>1</cp:revision>
  <dcterms:created xsi:type="dcterms:W3CDTF">2021-11-18T06:30:56Z</dcterms:created>
  <dcterms:modified xsi:type="dcterms:W3CDTF">2021-11-18T06:32:38Z</dcterms:modified>
</cp:coreProperties>
</file>