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05612" cy="99393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Noto Sans CJK JP"/>
              </a:rPr>
              <a:t>메모 서식을 편집하려면 클릭하십시오</a:t>
            </a:r>
            <a:r>
              <a:rPr b="0" lang="en-US" sz="2000" spc="-1" strike="noStrike">
                <a:latin typeface="Noto Sans CJK JP"/>
              </a:rPr>
              <a:t>.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CJK JP"/>
              </a:rPr>
              <a:t> 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Noto Sans CJK JP"/>
              </a:rPr>
              <a:t> 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Noto Sans CJK JP"/>
              </a:rPr>
              <a:t> </a:t>
            </a:r>
            <a:endParaRPr b="0" lang="en-US" sz="1400" spc="-1" strike="noStrike">
              <a:latin typeface="Noto Sans CJK JP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1EAC464-E7A6-42E0-987F-0DF03C690BB3}" type="slidenum">
              <a:rPr b="0" lang="en-US" sz="1400" spc="-1" strike="noStrike">
                <a:latin typeface="Noto Sans CJK JP"/>
              </a:rPr>
              <a:t>1</a:t>
            </a:fld>
            <a:endParaRPr b="0" lang="en-US" sz="14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1392120" y="187200"/>
            <a:ext cx="4002480" cy="300060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0920" y="4694760"/>
            <a:ext cx="6288480" cy="4520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Noto Sans CJK JP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854880" y="9440640"/>
            <a:ext cx="293400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0D1A7C-0701-4517-B537-C952406BE247}" type="slidenum">
              <a:rPr b="0" lang="en-US" sz="1200" spc="-1" strike="noStrike">
                <a:solidFill>
                  <a:srgbClr val="000000"/>
                </a:solidFill>
                <a:latin typeface="Noto Sans CJK JP"/>
                <a:ea typeface="+mn-ea"/>
              </a:rPr>
              <a:t>1</a:t>
            </a:fld>
            <a:endParaRPr b="0" lang="en-US" sz="1200" spc="-1" strike="noStrike">
              <a:latin typeface="Noto Sans CJK JP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390680" y="187200"/>
            <a:ext cx="4005360" cy="300060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50920" y="4694760"/>
            <a:ext cx="6288480" cy="4520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Noto Sans CJK JP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854880" y="9440640"/>
            <a:ext cx="293400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265FB3-DEB6-4B2B-8A2B-C02831C14E8D}" type="slidenum">
              <a:rPr b="0" lang="en-US" sz="1200" spc="-1" strike="noStrike">
                <a:solidFill>
                  <a:srgbClr val="000000"/>
                </a:solidFill>
                <a:latin typeface="Noto Sans CJK JP"/>
                <a:ea typeface="+mn-ea"/>
              </a:rPr>
              <a:t>&lt;숫자&gt;</a:t>
            </a:fld>
            <a:endParaRPr b="0" lang="en-US" sz="1200" spc="-1" strike="noStrike">
              <a:latin typeface="Noto Sans CJK JP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390680" y="187200"/>
            <a:ext cx="4005360" cy="300060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50920" y="4694760"/>
            <a:ext cx="6288480" cy="4520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Noto Sans CJK JP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854880" y="9440640"/>
            <a:ext cx="293400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03BC67-5380-4C1C-BC94-A1E8D8358F04}" type="slidenum">
              <a:rPr b="0" lang="en-US" sz="1200" spc="-1" strike="noStrike">
                <a:solidFill>
                  <a:srgbClr val="000000"/>
                </a:solidFill>
                <a:latin typeface="Noto Sans CJK JP"/>
                <a:ea typeface="+mn-ea"/>
              </a:rPr>
              <a:t>&lt;숫자&gt;</a:t>
            </a:fld>
            <a:endParaRPr b="0" lang="en-US" sz="1200" spc="-1" strike="noStrike">
              <a:latin typeface="Noto Sans CJK JP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390680" y="187200"/>
            <a:ext cx="4005360" cy="300060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50920" y="4694760"/>
            <a:ext cx="6288480" cy="4520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Noto Sans CJK JP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854880" y="9440640"/>
            <a:ext cx="293400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402D59-FD86-4067-A823-23F11CE69EBF}" type="slidenum">
              <a:rPr b="0" lang="en-US" sz="1200" spc="-1" strike="noStrike">
                <a:solidFill>
                  <a:srgbClr val="000000"/>
                </a:solidFill>
                <a:latin typeface="Noto Sans CJK JP"/>
                <a:ea typeface="+mn-ea"/>
              </a:rPr>
              <a:t>&lt;숫자&gt;</a:t>
            </a:fld>
            <a:endParaRPr b="0" lang="en-US" sz="1200" spc="-1" strike="noStrike">
              <a:latin typeface="Noto Sans CJK JP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390680" y="187200"/>
            <a:ext cx="4005360" cy="300060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250920" y="4694760"/>
            <a:ext cx="6288480" cy="4520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Noto Sans CJK JP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54880" y="9440640"/>
            <a:ext cx="293400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D3EE86-598F-4089-9753-34817B093DAA}" type="slidenum">
              <a:rPr b="0" lang="en-US" sz="1200" spc="-1" strike="noStrike">
                <a:solidFill>
                  <a:srgbClr val="000000"/>
                </a:solidFill>
                <a:latin typeface="Noto Sans CJK JP"/>
                <a:ea typeface="+mn-ea"/>
              </a:rPr>
              <a:t>&lt;숫자&gt;</a:t>
            </a:fld>
            <a:endParaRPr b="0" lang="en-US" sz="1200" spc="-1" strike="noStrike">
              <a:latin typeface="Noto Sans CJK JP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390680" y="187200"/>
            <a:ext cx="4005360" cy="300060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50920" y="4694760"/>
            <a:ext cx="6288480" cy="45208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Noto Sans CJK JP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54880" y="9440640"/>
            <a:ext cx="293400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C9F231-00BC-48E5-A1EE-E941E45C9D8C}" type="slidenum">
              <a:rPr b="0" lang="en-US" sz="1200" spc="-1" strike="noStrike">
                <a:solidFill>
                  <a:srgbClr val="000000"/>
                </a:solidFill>
                <a:latin typeface="Noto Sans CJK JP"/>
                <a:ea typeface="+mn-ea"/>
              </a:rPr>
              <a:t>&lt;숫자&gt;</a:t>
            </a:fld>
            <a:endParaRPr b="0" lang="en-US" sz="1200" spc="-1" strike="noStrike">
              <a:latin typeface="Noto Sans CJK JP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10" descr=""/>
          <p:cNvPicPr/>
          <p:nvPr/>
        </p:nvPicPr>
        <p:blipFill>
          <a:blip r:embed="rId2"/>
          <a:srcRect l="3414" t="0" r="53465" b="0"/>
          <a:stretch/>
        </p:blipFill>
        <p:spPr>
          <a:xfrm>
            <a:off x="226440" y="6385680"/>
            <a:ext cx="789480" cy="335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10" descr=""/>
          <p:cNvPicPr/>
          <p:nvPr/>
        </p:nvPicPr>
        <p:blipFill>
          <a:blip r:embed="rId2"/>
          <a:srcRect l="3414" t="0" r="53465" b="0"/>
          <a:stretch/>
        </p:blipFill>
        <p:spPr>
          <a:xfrm>
            <a:off x="226440" y="6385680"/>
            <a:ext cx="789480" cy="335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ko-K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86640" y="495720"/>
            <a:ext cx="851004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Tendermint_v5.01_node4_slot1_value1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642440" y="6453000"/>
            <a:ext cx="12542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0C911932-72A3-447C-A8AF-D4970B69A352}" type="slidenum">
              <a:rPr b="1" lang="en-US" sz="1200" spc="-1" strike="noStrike">
                <a:solidFill>
                  <a:srgbClr val="b4b4b4"/>
                </a:solidFill>
                <a:latin typeface="Raleway"/>
                <a:ea typeface="DejaVu Sans"/>
              </a:rPr>
              <a:t>1</a:t>
            </a:fld>
            <a:endParaRPr b="0" lang="en-US" sz="1200" spc="-1" strike="noStrike">
              <a:latin typeface="Noto Sans CJK JP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262626"/>
                </a:solidFill>
                <a:latin typeface="a중고딕"/>
                <a:ea typeface="a중고딕"/>
              </a:rPr>
              <a:t>Verification for Prop4</a:t>
            </a:r>
            <a:r>
              <a:rPr b="0" lang="en-US" sz="2000" spc="-1" strike="noStrike">
                <a:solidFill>
                  <a:srgbClr val="262626"/>
                </a:solidFill>
                <a:latin typeface="a신고딕"/>
                <a:ea typeface="a신고딕"/>
              </a:rPr>
              <a:t>. </a:t>
            </a:r>
            <a:endParaRPr b="0" lang="en-US" sz="20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a신고딕"/>
                <a:ea typeface="a신고딕"/>
              </a:rPr>
              <a:t>A[] forall (i : s_id) not NodeSlot(i).SlotFail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신고딕"/>
                <a:ea typeface="a신고딕"/>
              </a:rPr>
              <a:t>Verification/kernel/elapsed time used: 10,598.15s / 580.79s / 11,179.987s.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신고딕"/>
                <a:ea typeface="a신고딕"/>
              </a:rPr>
              <a:t>Resident/virtual memory usage peaks: 204,509,812KB / 204,841,036KB.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</p:txBody>
      </p:sp>
      <p:pic>
        <p:nvPicPr>
          <p:cNvPr id="87" name="그림 164" descr=""/>
          <p:cNvPicPr/>
          <p:nvPr/>
        </p:nvPicPr>
        <p:blipFill>
          <a:blip r:embed="rId1"/>
          <a:stretch/>
        </p:blipFill>
        <p:spPr>
          <a:xfrm>
            <a:off x="4768560" y="3450240"/>
            <a:ext cx="3436560" cy="329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Tendermint_v7.05_node5_slot3_vp1.xml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809160" y="1872000"/>
            <a:ext cx="5046840" cy="42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Tendermint_v7.05_node6_slot3_vp1.xml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004120" y="1800000"/>
            <a:ext cx="5267880" cy="44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Tendermint_v7.05_node7_slot3_vp1.xml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728000" y="1738800"/>
            <a:ext cx="5841000" cy="49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Tendermint_v7.05_node8_slot3_vp1.xml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656000" y="1782000"/>
            <a:ext cx="5789880" cy="491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Tendermint_v5.01_node5_slot1_value1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642440" y="6453000"/>
            <a:ext cx="12542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256FE0D7-A2A3-4807-97DE-8C4CED4B90F1}" type="slidenum">
              <a:rPr b="1" lang="en-US" sz="1200" spc="-1" strike="noStrike">
                <a:solidFill>
                  <a:srgbClr val="b4b4b4"/>
                </a:solidFill>
                <a:latin typeface="Raleway"/>
                <a:ea typeface="DejaVu Sans"/>
              </a:rPr>
              <a:t>1</a:t>
            </a:fld>
            <a:endParaRPr b="0" lang="en-US" sz="1200" spc="-1" strike="noStrike">
              <a:latin typeface="Noto Sans CJK JP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262626"/>
                </a:solidFill>
                <a:latin typeface="a중고딕"/>
                <a:ea typeface="a중고딕"/>
              </a:rPr>
              <a:t>Verification for Prop4</a:t>
            </a:r>
            <a:r>
              <a:rPr b="0" lang="en-US" sz="2000" spc="-1" strike="noStrike">
                <a:solidFill>
                  <a:srgbClr val="262626"/>
                </a:solidFill>
                <a:latin typeface="a신고딕"/>
                <a:ea typeface="a신고딕"/>
              </a:rPr>
              <a:t>. </a:t>
            </a:r>
            <a:endParaRPr b="0" lang="en-US" sz="20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a신고딕"/>
                <a:ea typeface="a신고딕"/>
              </a:rPr>
              <a:t>A[] forall (i : s_id) not NodeSlot(i).SlotFail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신고딕"/>
                <a:ea typeface="a신고딕"/>
              </a:rPr>
              <a:t>Not finished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</p:txBody>
      </p:sp>
      <p:pic>
        <p:nvPicPr>
          <p:cNvPr id="91" name="그림 168" descr=""/>
          <p:cNvPicPr/>
          <p:nvPr/>
        </p:nvPicPr>
        <p:blipFill>
          <a:blip r:embed="rId1"/>
          <a:stretch/>
        </p:blipFill>
        <p:spPr>
          <a:xfrm>
            <a:off x="510840" y="2884320"/>
            <a:ext cx="5750280" cy="3592800"/>
          </a:xfrm>
          <a:prstGeom prst="rect">
            <a:avLst/>
          </a:prstGeom>
          <a:ln>
            <a:noFill/>
          </a:ln>
        </p:spPr>
      </p:pic>
      <p:pic>
        <p:nvPicPr>
          <p:cNvPr id="92" name="그림 169" descr=""/>
          <p:cNvPicPr/>
          <p:nvPr/>
        </p:nvPicPr>
        <p:blipFill>
          <a:blip r:embed="rId2"/>
          <a:stretch/>
        </p:blipFill>
        <p:spPr>
          <a:xfrm>
            <a:off x="5141520" y="1896120"/>
            <a:ext cx="3711600" cy="299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5.xml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642440" y="6453000"/>
            <a:ext cx="12542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A6CCBDA7-B5E2-4EFF-82D8-CCF1D86B7E4D}" type="slidenum">
              <a:rPr b="1" lang="en-US" sz="1200" spc="-1" strike="noStrike">
                <a:solidFill>
                  <a:srgbClr val="b4b4b4"/>
                </a:solidFill>
                <a:latin typeface="Raleway"/>
                <a:ea typeface="DejaVu Sans"/>
              </a:rPr>
              <a:t>1</a:t>
            </a:fld>
            <a:endParaRPr b="0" lang="en-US" sz="1200" spc="-1" strike="noStrike">
              <a:latin typeface="Noto Sans CJK JP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262626"/>
                </a:solidFill>
                <a:latin typeface="a중고딕"/>
                <a:ea typeface="a중고딕"/>
              </a:rPr>
              <a:t>Verification for Prop6</a:t>
            </a:r>
            <a:r>
              <a:rPr b="0" lang="en-US" sz="2000" spc="-1" strike="noStrike">
                <a:solidFill>
                  <a:srgbClr val="262626"/>
                </a:solidFill>
                <a:latin typeface="a신고딕"/>
                <a:ea typeface="a신고딕"/>
              </a:rPr>
              <a:t>. </a:t>
            </a:r>
            <a:endParaRPr b="0" lang="en-US" sz="20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신고딕"/>
                <a:ea typeface="a신고딕"/>
              </a:rPr>
              <a:t>A[] forall (i : s_id) not (NodeSlot(i).SlotFail ||NodeSlot(i).SlotUnknown)Not finished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Not finished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</p:txBody>
      </p:sp>
      <p:pic>
        <p:nvPicPr>
          <p:cNvPr id="96" name="그림 56" descr=""/>
          <p:cNvPicPr/>
          <p:nvPr/>
        </p:nvPicPr>
        <p:blipFill>
          <a:blip r:embed="rId1"/>
          <a:stretch/>
        </p:blipFill>
        <p:spPr>
          <a:xfrm>
            <a:off x="2664000" y="2880000"/>
            <a:ext cx="5802120" cy="362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4.xml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642440" y="6453000"/>
            <a:ext cx="12542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E7B12AC1-DEDD-4DE8-A669-3834C73255B3}" type="slidenum">
              <a:rPr b="1" lang="en-US" sz="1200" spc="-1" strike="noStrike">
                <a:solidFill>
                  <a:srgbClr val="b4b4b4"/>
                </a:solidFill>
                <a:latin typeface="Raleway"/>
                <a:ea typeface="DejaVu Sans"/>
              </a:rPr>
              <a:t>1</a:t>
            </a:fld>
            <a:endParaRPr b="0" lang="en-US" sz="1200" spc="-1" strike="noStrike">
              <a:latin typeface="Noto Sans CJK JP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262626"/>
                </a:solidFill>
                <a:latin typeface="a중고딕"/>
                <a:ea typeface="a중고딕"/>
              </a:rPr>
              <a:t>Verification for Prop6</a:t>
            </a:r>
            <a:r>
              <a:rPr b="0" lang="en-US" sz="2000" spc="-1" strike="noStrike">
                <a:solidFill>
                  <a:srgbClr val="262626"/>
                </a:solidFill>
                <a:latin typeface="a신고딕"/>
                <a:ea typeface="a신고딕"/>
              </a:rPr>
              <a:t>. </a:t>
            </a:r>
            <a:endParaRPr b="0" lang="en-US" sz="20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신고딕"/>
                <a:ea typeface="a신고딕"/>
              </a:rPr>
              <a:t>A[] forall (i : s_id) not (NodeSlot(i).SlotFail ||NodeSlot(i).SlotUnknown)Not finished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Verification/kernel/elapsed time used: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18,815.08s / 2,080.1s / 20,896.782s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Resident/virtual memory usage peaks: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216,749,852KB / 217,452,796KB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</p:txBody>
      </p:sp>
      <p:pic>
        <p:nvPicPr>
          <p:cNvPr id="100" name="그림 60" descr=""/>
          <p:cNvPicPr/>
          <p:nvPr/>
        </p:nvPicPr>
        <p:blipFill>
          <a:blip r:embed="rId1"/>
          <a:stretch/>
        </p:blipFill>
        <p:spPr>
          <a:xfrm>
            <a:off x="4827240" y="2736000"/>
            <a:ext cx="4170960" cy="367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Tendermint_v6.01_4node_3slot_10-10-10vp.xml.xml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642440" y="6453000"/>
            <a:ext cx="12542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4890428C-596E-4141-91A7-F5D1C8423A3D}" type="slidenum">
              <a:rPr b="1" lang="en-US" sz="1200" spc="-1" strike="noStrike">
                <a:solidFill>
                  <a:srgbClr val="b4b4b4"/>
                </a:solidFill>
                <a:latin typeface="Raleway"/>
                <a:ea typeface="DejaVu Sans"/>
              </a:rPr>
              <a:t>1</a:t>
            </a:fld>
            <a:endParaRPr b="0" lang="en-US" sz="1200" spc="-1" strike="noStrike">
              <a:latin typeface="Noto Sans CJK JP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262626"/>
                </a:solidFill>
                <a:latin typeface="a중고딕"/>
                <a:ea typeface="a중고딕"/>
              </a:rPr>
              <a:t>Verification for Prop6</a:t>
            </a:r>
            <a:r>
              <a:rPr b="0" lang="en-US" sz="2000" spc="-1" strike="noStrike">
                <a:solidFill>
                  <a:srgbClr val="262626"/>
                </a:solidFill>
                <a:latin typeface="a신고딕"/>
                <a:ea typeface="a신고딕"/>
              </a:rPr>
              <a:t>. </a:t>
            </a:r>
            <a:endParaRPr b="0" lang="en-US" sz="20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신고딕"/>
                <a:ea typeface="a신고딕"/>
              </a:rPr>
              <a:t>A[] forall (i : s_id) not NodeSlot(i).SlotFail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Verification/kernel/elapsed time used: </a:t>
            </a:r>
            <a:br/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Resident/virtual memory usage peaks: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</p:txBody>
      </p:sp>
      <p:pic>
        <p:nvPicPr>
          <p:cNvPr id="104" name="그림 64" descr=""/>
          <p:cNvPicPr/>
          <p:nvPr/>
        </p:nvPicPr>
        <p:blipFill>
          <a:blip r:embed="rId1"/>
          <a:srcRect l="0" t="6636" r="43907" b="30353"/>
          <a:stretch/>
        </p:blipFill>
        <p:spPr>
          <a:xfrm>
            <a:off x="57960" y="3816000"/>
            <a:ext cx="3895560" cy="2734920"/>
          </a:xfrm>
          <a:prstGeom prst="rect">
            <a:avLst/>
          </a:prstGeom>
          <a:ln>
            <a:noFill/>
          </a:ln>
        </p:spPr>
      </p:pic>
      <p:pic>
        <p:nvPicPr>
          <p:cNvPr id="105" name="그림 65" descr=""/>
          <p:cNvPicPr/>
          <p:nvPr/>
        </p:nvPicPr>
        <p:blipFill>
          <a:blip r:embed="rId2"/>
          <a:srcRect l="6998" t="7140" r="44953" b="29852"/>
          <a:stretch/>
        </p:blipFill>
        <p:spPr>
          <a:xfrm>
            <a:off x="4464000" y="3744000"/>
            <a:ext cx="3526560" cy="28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Tendermint_v6.03_4node_2slot_1-1-1-1vp.xml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642440" y="6453000"/>
            <a:ext cx="125424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914F9419-0F41-4971-8C52-ADE4DD2DB89C}" type="slidenum">
              <a:rPr b="1" lang="en-US" sz="1200" spc="-1" strike="noStrike">
                <a:solidFill>
                  <a:srgbClr val="b4b4b4"/>
                </a:solidFill>
                <a:latin typeface="Raleway"/>
                <a:ea typeface="DejaVu Sans"/>
              </a:rPr>
              <a:t>1</a:t>
            </a:fld>
            <a:endParaRPr b="0" lang="en-US" sz="1200" spc="-1" strike="noStrike">
              <a:latin typeface="Noto Sans CJK JP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262626"/>
                </a:solidFill>
                <a:latin typeface="a중고딕"/>
                <a:ea typeface="a중고딕"/>
              </a:rPr>
              <a:t>Verification for Prop6</a:t>
            </a:r>
            <a:r>
              <a:rPr b="0" lang="en-US" sz="2000" spc="-1" strike="noStrike">
                <a:solidFill>
                  <a:srgbClr val="262626"/>
                </a:solidFill>
                <a:latin typeface="a신고딕"/>
                <a:ea typeface="a신고딕"/>
              </a:rPr>
              <a:t>. </a:t>
            </a:r>
            <a:endParaRPr b="0" lang="en-US" sz="20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신고딕"/>
                <a:ea typeface="a신고딕"/>
              </a:rPr>
              <a:t>A[] forall (i : s_id) not NodeSlot(i).SlotFail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Verification/kernel/elapsed time used: </a:t>
            </a:r>
            <a:br/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Resident/virtual memory usage peaks: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</p:txBody>
      </p:sp>
      <p:pic>
        <p:nvPicPr>
          <p:cNvPr id="109" name="그림 69" descr=""/>
          <p:cNvPicPr/>
          <p:nvPr/>
        </p:nvPicPr>
        <p:blipFill>
          <a:blip r:embed="rId1"/>
          <a:srcRect l="44376" t="12085" r="13085" b="37509"/>
          <a:stretch/>
        </p:blipFill>
        <p:spPr>
          <a:xfrm>
            <a:off x="4392360" y="3384360"/>
            <a:ext cx="3886920" cy="28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그림 3" descr=""/>
          <p:cNvPicPr/>
          <p:nvPr/>
        </p:nvPicPr>
        <p:blipFill>
          <a:blip r:embed="rId1"/>
          <a:srcRect l="0" t="86243" r="75907" b="4073"/>
          <a:stretch/>
        </p:blipFill>
        <p:spPr>
          <a:xfrm>
            <a:off x="401040" y="4032360"/>
            <a:ext cx="7003440" cy="157968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Tendermint_v7.01_5node_3slot_1-1-1-1vp.xml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DejaVu Sans"/>
              </a:rPr>
              <a:t>Open membership:5-3-4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A[] forall (i : s_id) not (NodeSlot(i).SlotFail || NodeSlot(i).SlotUnknown) 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Verification/kernel/elapsed time used: 2.172s / 0s / 2.173s. </a:t>
            </a:r>
            <a:br/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Resident/virtual memory usage peaks: 50,240KB / 112,552KB. </a:t>
            </a: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Noto Sans CJK JP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Tendermint_v7.01_node13_slot3_vp1-1-1-1.xml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</p:txBody>
      </p:sp>
      <p:pic>
        <p:nvPicPr>
          <p:cNvPr id="115" name="그림 114" descr=""/>
          <p:cNvPicPr/>
          <p:nvPr/>
        </p:nvPicPr>
        <p:blipFill>
          <a:blip r:embed="rId1"/>
          <a:srcRect l="14957" t="30230" r="43299" b="13068"/>
          <a:stretch/>
        </p:blipFill>
        <p:spPr>
          <a:xfrm>
            <a:off x="1296360" y="1728000"/>
            <a:ext cx="5687280" cy="482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86640" y="495720"/>
            <a:ext cx="8355600" cy="7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4c98"/>
                </a:solidFill>
                <a:latin typeface="a견고딕"/>
                <a:ea typeface="a견고딕"/>
              </a:rPr>
              <a:t>Tendermint_v7.03_node5_slot3_vp1.xml</a:t>
            </a:r>
            <a:endParaRPr b="0" lang="en-US" sz="3200" spc="-1" strike="noStrike">
              <a:latin typeface="Noto Sans CJK JP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86640" y="1245240"/>
            <a:ext cx="8355600" cy="47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300" spc="-32" strike="noStrike">
                <a:solidFill>
                  <a:srgbClr val="000000"/>
                </a:solidFill>
                <a:latin typeface="a중고딕"/>
                <a:ea typeface="a중고딕"/>
              </a:rPr>
              <a:t>(Breadth first/Aggressive/CompactDataStructure option)</a:t>
            </a: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latin typeface="Noto Sans CJK JP"/>
            </a:endParaRPr>
          </a:p>
        </p:txBody>
      </p:sp>
      <p:pic>
        <p:nvPicPr>
          <p:cNvPr id="118" name="그림 2" descr=""/>
          <p:cNvPicPr/>
          <p:nvPr/>
        </p:nvPicPr>
        <p:blipFill>
          <a:blip r:embed="rId1"/>
          <a:srcRect l="0" t="85947" r="76543" b="4416"/>
          <a:stretch/>
        </p:blipFill>
        <p:spPr>
          <a:xfrm>
            <a:off x="401400" y="1973520"/>
            <a:ext cx="6296040" cy="145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177814</TotalTime>
  <Application>LibreOffice/6.0.7.3$Linux_X86_64 LibreOffice_project/00m0$Build-3</Application>
  <Words>447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2016-07-28T07:31:59Z</dcterms:created>
  <dc:creator>user</dc:creator>
  <dc:description/>
  <dc:language>ko-KR</dc:language>
  <cp:lastModifiedBy/>
  <cp:lastPrinted>2017-06-18T08:05:42Z</cp:lastPrinted>
  <dcterms:modified xsi:type="dcterms:W3CDTF">2022-12-16T13:48:32Z</dcterms:modified>
  <cp:revision>1119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