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9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3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8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8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8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6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4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0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3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1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BDF4-C3FF-45C2-8FC2-22CEE6390126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C915-5AB6-4EFA-8800-170B82057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2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7" y="2443162"/>
            <a:ext cx="1762125" cy="1971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88" y="2443162"/>
            <a:ext cx="17621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1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hjsong</dc:creator>
  <cp:lastModifiedBy>hjsong</cp:lastModifiedBy>
  <cp:revision>1</cp:revision>
  <dcterms:created xsi:type="dcterms:W3CDTF">2017-03-16T01:45:16Z</dcterms:created>
  <dcterms:modified xsi:type="dcterms:W3CDTF">2017-03-16T01:48:17Z</dcterms:modified>
</cp:coreProperties>
</file>