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6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03FF-1A6F-48E6-B83E-F0C5744BA06B}" type="datetimeFigureOut">
              <a:rPr lang="tr-TR" smtClean="0"/>
              <a:t>20.02.2025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517-4B91-46E7-9A7A-DB618B7B57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56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03FF-1A6F-48E6-B83E-F0C5744BA06B}" type="datetimeFigureOut">
              <a:rPr lang="tr-TR" smtClean="0"/>
              <a:t>20.02.2025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517-4B91-46E7-9A7A-DB618B7B57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141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03FF-1A6F-48E6-B83E-F0C5744BA06B}" type="datetimeFigureOut">
              <a:rPr lang="tr-TR" smtClean="0"/>
              <a:t>20.02.2025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517-4B91-46E7-9A7A-DB618B7B57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440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03FF-1A6F-48E6-B83E-F0C5744BA06B}" type="datetimeFigureOut">
              <a:rPr lang="tr-TR" smtClean="0"/>
              <a:t>20.02.2025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517-4B91-46E7-9A7A-DB618B7B57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400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03FF-1A6F-48E6-B83E-F0C5744BA06B}" type="datetimeFigureOut">
              <a:rPr lang="tr-TR" smtClean="0"/>
              <a:t>20.02.2025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517-4B91-46E7-9A7A-DB618B7B57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202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03FF-1A6F-48E6-B83E-F0C5744BA06B}" type="datetimeFigureOut">
              <a:rPr lang="tr-TR" smtClean="0"/>
              <a:t>20.02.2025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517-4B91-46E7-9A7A-DB618B7B57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477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03FF-1A6F-48E6-B83E-F0C5744BA06B}" type="datetimeFigureOut">
              <a:rPr lang="tr-TR" smtClean="0"/>
              <a:t>20.02.2025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517-4B91-46E7-9A7A-DB618B7B57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34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03FF-1A6F-48E6-B83E-F0C5744BA06B}" type="datetimeFigureOut">
              <a:rPr lang="tr-TR" smtClean="0"/>
              <a:t>20.02.2025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517-4B91-46E7-9A7A-DB618B7B57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184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03FF-1A6F-48E6-B83E-F0C5744BA06B}" type="datetimeFigureOut">
              <a:rPr lang="tr-TR" smtClean="0"/>
              <a:t>20.02.2025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517-4B91-46E7-9A7A-DB618B7B57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27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03FF-1A6F-48E6-B83E-F0C5744BA06B}" type="datetimeFigureOut">
              <a:rPr lang="tr-TR" smtClean="0"/>
              <a:t>20.02.2025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517-4B91-46E7-9A7A-DB618B7B57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136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03FF-1A6F-48E6-B83E-F0C5744BA06B}" type="datetimeFigureOut">
              <a:rPr lang="tr-TR" smtClean="0"/>
              <a:t>20.02.2025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E3517-4B91-46E7-9A7A-DB618B7B57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715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E03FF-1A6F-48E6-B83E-F0C5744BA06B}" type="datetimeFigureOut">
              <a:rPr lang="tr-TR" smtClean="0"/>
              <a:t>20.02.2025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3517-4B91-46E7-9A7A-DB618B7B57C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88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457218" y="-686516"/>
            <a:ext cx="10018713" cy="1752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b="1"/>
              <a:t>İşaretler ve Sistemler</a:t>
            </a:r>
          </a:p>
        </p:txBody>
      </p:sp>
      <p:pic>
        <p:nvPicPr>
          <p:cNvPr id="5" name="Picture 2" descr="Behavior of the simple RC circuit (a) is depicted with the familiar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707" y="173177"/>
            <a:ext cx="4285534" cy="302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ikdörtgen 5"/>
          <p:cNvSpPr/>
          <p:nvPr/>
        </p:nvSpPr>
        <p:spPr>
          <a:xfrm>
            <a:off x="986443" y="1566538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tr-TR" sz="2000"/>
          </a:p>
          <a:p>
            <a:r>
              <a:rPr lang="tr-TR"/>
              <a:t>i(t) : Devredeki akım işareti</a:t>
            </a:r>
          </a:p>
          <a:p>
            <a:endParaRPr lang="tr-TR"/>
          </a:p>
          <a:p>
            <a:r>
              <a:rPr lang="tr-TR"/>
              <a:t>v(t): Kapasite üzerindeki gerilim işareti</a:t>
            </a:r>
          </a:p>
        </p:txBody>
      </p:sp>
      <p:pic>
        <p:nvPicPr>
          <p:cNvPr id="7" name="Picture 4" descr="https://ackaraca.files.wordpress.com/2020/06/cropped-rgb-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1" t="-223" r="18092" b="2937"/>
          <a:stretch/>
        </p:blipFill>
        <p:spPr bwMode="auto">
          <a:xfrm>
            <a:off x="927067" y="3834670"/>
            <a:ext cx="4093030" cy="228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Düz Ok Bağlayıcısı 7"/>
          <p:cNvCxnSpPr/>
          <p:nvPr/>
        </p:nvCxnSpPr>
        <p:spPr>
          <a:xfrm>
            <a:off x="1170908" y="3699559"/>
            <a:ext cx="1271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1698774" y="3373377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/>
              <a:t>x</a:t>
            </a:r>
          </a:p>
        </p:txBody>
      </p:sp>
      <p:cxnSp>
        <p:nvCxnSpPr>
          <p:cNvPr id="10" name="Düz Ok Bağlayıcısı 9"/>
          <p:cNvCxnSpPr/>
          <p:nvPr/>
        </p:nvCxnSpPr>
        <p:spPr>
          <a:xfrm flipH="1">
            <a:off x="779022" y="4152404"/>
            <a:ext cx="8708" cy="1088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kdörtgen 10"/>
          <p:cNvSpPr/>
          <p:nvPr/>
        </p:nvSpPr>
        <p:spPr>
          <a:xfrm>
            <a:off x="479574" y="4470657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/>
              <a:t>y</a:t>
            </a:r>
          </a:p>
        </p:txBody>
      </p:sp>
      <p:sp>
        <p:nvSpPr>
          <p:cNvPr id="12" name="Dikdörtgen 11"/>
          <p:cNvSpPr/>
          <p:nvPr/>
        </p:nvSpPr>
        <p:spPr>
          <a:xfrm>
            <a:off x="1602979" y="6177537"/>
            <a:ext cx="3198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/>
              <a:t>Matematiksel fonksiyon: I(</a:t>
            </a:r>
            <a:r>
              <a:rPr lang="tr-TR" i="1"/>
              <a:t>x</a:t>
            </a:r>
            <a:r>
              <a:rPr lang="tr-TR"/>
              <a:t>, </a:t>
            </a:r>
            <a:r>
              <a:rPr lang="tr-TR" i="1"/>
              <a:t>y</a:t>
            </a:r>
            <a:r>
              <a:rPr lang="tr-TR"/>
              <a:t>)</a:t>
            </a:r>
          </a:p>
        </p:txBody>
      </p:sp>
      <p:pic>
        <p:nvPicPr>
          <p:cNvPr id="13" name="Picture 4" descr="https://www.mathworks.com/help/examples/deeplearning_shared/win64/xxstreaming_command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443" r="226" b="52919"/>
          <a:stretch/>
        </p:blipFill>
        <p:spPr bwMode="auto">
          <a:xfrm>
            <a:off x="5669280" y="4054039"/>
            <a:ext cx="6306589" cy="201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ikdörtgen 13"/>
          <p:cNvSpPr/>
          <p:nvPr/>
        </p:nvSpPr>
        <p:spPr>
          <a:xfrm>
            <a:off x="3178628" y="504467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/>
              <a:t>Genlik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8630193" y="61229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/>
              <a:t>Zaman (t)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7362763" y="3674542"/>
            <a:ext cx="35692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/>
              <a:t>«YES» Kelimesi için Ses Sinyali</a:t>
            </a:r>
          </a:p>
        </p:txBody>
      </p:sp>
    </p:spTree>
    <p:extLst>
      <p:ext uri="{BB962C8B-B14F-4D97-AF65-F5344CB8AC3E}">
        <p14:creationId xmlns:p14="http://schemas.microsoft.com/office/powerpoint/2010/main" val="91912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 txBox="1">
            <a:spLocks/>
          </p:cNvSpPr>
          <p:nvPr/>
        </p:nvSpPr>
        <p:spPr>
          <a:xfrm>
            <a:off x="457218" y="-686516"/>
            <a:ext cx="10018713" cy="1752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2800" b="1"/>
              <a:t>İşaretler ve Sistemler</a:t>
            </a:r>
          </a:p>
        </p:txBody>
      </p:sp>
      <p:sp>
        <p:nvSpPr>
          <p:cNvPr id="5" name="Dikdörtgen 4"/>
          <p:cNvSpPr/>
          <p:nvPr/>
        </p:nvSpPr>
        <p:spPr>
          <a:xfrm>
            <a:off x="563274" y="1696748"/>
            <a:ext cx="1055570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i="1" u="sng">
                <a:solidFill>
                  <a:srgbClr val="FF0000"/>
                </a:solidFill>
              </a:rPr>
              <a:t>Kullanım alanları:</a:t>
            </a:r>
          </a:p>
          <a:p>
            <a:endParaRPr lang="tr-TR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/>
              <a:t>Görüntü, müzik, medikal veri vb. sıkıştırılması,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/>
              <a:t>Müzik sistemlerinde üç boyutlu ses izlenimi yaratılması,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/>
              <a:t>Cep telefonunda haberleşme sistemlerinde,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/>
              <a:t>Otomatik yüz ve ses tanımada,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/>
              <a:t>Çocuklar ile interaktif iletişim kurabilen robotlarda,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/>
              <a:t>Uçak ve savaş simülasyonlarında,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/>
              <a:t>Makine öğrenmesi ve yapay zekada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08" y="2629988"/>
            <a:ext cx="3057039" cy="1985146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9065626" y="4667795"/>
            <a:ext cx="1887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/>
              <a:t>CD Çalar Diyagramı</a:t>
            </a:r>
          </a:p>
        </p:txBody>
      </p:sp>
    </p:spTree>
    <p:extLst>
      <p:ext uri="{BB962C8B-B14F-4D97-AF65-F5344CB8AC3E}">
        <p14:creationId xmlns:p14="http://schemas.microsoft.com/office/powerpoint/2010/main" val="40586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n Introduction to Digital Signal Processing - Technical Artic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404" y="1431484"/>
            <a:ext cx="8394441" cy="424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7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Zaman-Frekans Domeni Kavramları (Basit)</a:t>
            </a:r>
          </a:p>
        </p:txBody>
      </p:sp>
      <p:pic>
        <p:nvPicPr>
          <p:cNvPr id="1026" name="Picture 2" descr="Understanding the frequency domain - Signal Processing Stack Exchan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2501900"/>
            <a:ext cx="45720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73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/>
          <p:cNvSpPr>
            <a:spLocks noGrp="1"/>
          </p:cNvSpPr>
          <p:nvPr>
            <p:ph type="title"/>
          </p:nvPr>
        </p:nvSpPr>
        <p:spPr>
          <a:xfrm>
            <a:off x="298411" y="-107915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tr-TR" sz="2800"/>
              <a:t>MATLAB kodu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101012" y="1361755"/>
            <a:ext cx="4007187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clc; clear all; close all;</a:t>
            </a:r>
            <a:endParaRPr lang="tr-TR" sz="1200"/>
          </a:p>
          <a:p>
            <a:endParaRPr lang="en-US" sz="1200"/>
          </a:p>
          <a:p>
            <a:r>
              <a:rPr lang="tr-TR" sz="1200">
                <a:solidFill>
                  <a:srgbClr val="0070C0"/>
                </a:solidFill>
              </a:rPr>
              <a:t>%% Isaret Olusturma</a:t>
            </a:r>
          </a:p>
          <a:p>
            <a:r>
              <a:rPr lang="tr-TR" sz="1200"/>
              <a:t>t = 0:0.0001:2*pi;</a:t>
            </a:r>
          </a:p>
          <a:p>
            <a:r>
              <a:rPr lang="tr-TR" sz="1200"/>
              <a:t>xt = 10*sin(t);</a:t>
            </a:r>
          </a:p>
          <a:p>
            <a:r>
              <a:rPr lang="tr-TR" sz="1200"/>
              <a:t>figure(1), plot(t,xt);</a:t>
            </a:r>
          </a:p>
          <a:p>
            <a:endParaRPr lang="tr-TR" sz="1200"/>
          </a:p>
          <a:p>
            <a:r>
              <a:rPr lang="tr-TR" sz="1200" i="1">
                <a:solidFill>
                  <a:srgbClr val="0070C0"/>
                </a:solidFill>
              </a:rPr>
              <a:t>%% Örnekleme</a:t>
            </a:r>
          </a:p>
          <a:p>
            <a:r>
              <a:rPr lang="tr-TR" sz="1200">
                <a:solidFill>
                  <a:srgbClr val="FF0000"/>
                </a:solidFill>
              </a:rPr>
              <a:t>ts = 4000; </a:t>
            </a:r>
          </a:p>
          <a:p>
            <a:r>
              <a:rPr lang="tr-TR" sz="1200"/>
              <a:t>toplamUzunluk = floor(62382/ts);</a:t>
            </a:r>
          </a:p>
          <a:p>
            <a:r>
              <a:rPr lang="tr-TR" sz="1200"/>
              <a:t>xSampled = zeros (1,toplamUzunluk);</a:t>
            </a:r>
          </a:p>
          <a:p>
            <a:r>
              <a:rPr lang="tr-TR" sz="1200"/>
              <a:t>tSampled = zeros (1,toplamUzunluk);</a:t>
            </a:r>
          </a:p>
          <a:p>
            <a:r>
              <a:rPr lang="tr-TR" sz="1200"/>
              <a:t>for i = 1:toplamUzunluk</a:t>
            </a:r>
          </a:p>
          <a:p>
            <a:r>
              <a:rPr lang="tr-TR" sz="1200"/>
              <a:t>    tSampled(i) = t(i*ts);</a:t>
            </a:r>
          </a:p>
          <a:p>
            <a:r>
              <a:rPr lang="tr-TR" sz="1200"/>
              <a:t>    xSampled(i) = xt(i*ts);</a:t>
            </a:r>
          </a:p>
          <a:p>
            <a:r>
              <a:rPr lang="tr-TR" sz="1200"/>
              <a:t>end</a:t>
            </a:r>
          </a:p>
          <a:p>
            <a:r>
              <a:rPr lang="tr-TR" sz="1200"/>
              <a:t>hold on;</a:t>
            </a:r>
          </a:p>
          <a:p>
            <a:r>
              <a:rPr lang="tr-TR" sz="1200"/>
              <a:t>stem(tSampled,xSampled,'r');</a:t>
            </a:r>
          </a:p>
          <a:p>
            <a:endParaRPr lang="tr-TR" sz="1200"/>
          </a:p>
          <a:p>
            <a:r>
              <a:rPr lang="tr-TR" sz="1200" i="1">
                <a:solidFill>
                  <a:srgbClr val="0070C0"/>
                </a:solidFill>
              </a:rPr>
              <a:t>%% Nicemleme </a:t>
            </a:r>
          </a:p>
          <a:p>
            <a:r>
              <a:rPr lang="tr-TR" sz="1200"/>
              <a:t>xQuantized = zeros (1,toplamUzunluk);</a:t>
            </a:r>
          </a:p>
          <a:p>
            <a:r>
              <a:rPr lang="tr-TR" sz="1200"/>
              <a:t>Qstep = (10 - (-10))/</a:t>
            </a:r>
            <a:r>
              <a:rPr lang="tr-TR" sz="1200">
                <a:solidFill>
                  <a:srgbClr val="FF0000"/>
                </a:solidFill>
              </a:rPr>
              <a:t>4</a:t>
            </a:r>
            <a:r>
              <a:rPr lang="tr-TR" sz="1200"/>
              <a:t>;</a:t>
            </a:r>
          </a:p>
          <a:p>
            <a:r>
              <a:rPr lang="tr-TR" sz="1200"/>
              <a:t> </a:t>
            </a:r>
          </a:p>
          <a:p>
            <a:r>
              <a:rPr lang="tr-TR" sz="1200"/>
              <a:t>for i = 1:toplamUzunluk</a:t>
            </a:r>
          </a:p>
          <a:p>
            <a:r>
              <a:rPr lang="en-US" sz="1200"/>
              <a:t>   xQuantized(i) =  floor(xSampled(i)/Qstep)*Qstep + Qstep/2;</a:t>
            </a:r>
          </a:p>
          <a:p>
            <a:r>
              <a:rPr lang="tr-TR" sz="1200"/>
              <a:t>end</a:t>
            </a:r>
          </a:p>
          <a:p>
            <a:r>
              <a:rPr lang="tr-TR" sz="1200"/>
              <a:t>hold on;</a:t>
            </a:r>
          </a:p>
          <a:p>
            <a:r>
              <a:rPr lang="tr-TR" sz="1200"/>
              <a:t>stem(tSampled,xQuantized,'k');</a:t>
            </a:r>
          </a:p>
          <a:p>
            <a:r>
              <a:rPr lang="tr-TR" sz="1200"/>
              <a:t> </a:t>
            </a:r>
          </a:p>
          <a:p>
            <a:endParaRPr lang="tr-TR" sz="1200"/>
          </a:p>
          <a:p>
            <a:endParaRPr lang="tr-TR" sz="120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089" y="568768"/>
            <a:ext cx="2914402" cy="199635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757" y="2294928"/>
            <a:ext cx="3063692" cy="229039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528" y="4310936"/>
            <a:ext cx="3032590" cy="2267139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7511143" y="1380931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/>
              <a:t>xt -&gt;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7240555" y="3237723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/>
              <a:t>xSampled -&gt;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7147249" y="5243804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/>
              <a:t>xQuantized -&gt;</a:t>
            </a:r>
          </a:p>
        </p:txBody>
      </p:sp>
    </p:spTree>
    <p:extLst>
      <p:ext uri="{BB962C8B-B14F-4D97-AF65-F5344CB8AC3E}">
        <p14:creationId xmlns:p14="http://schemas.microsoft.com/office/powerpoint/2010/main" val="261188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D88C91751DDE0488FE285847CDD98C3" ma:contentTypeVersion="4" ma:contentTypeDescription="Yeni belge oluşturun." ma:contentTypeScope="" ma:versionID="185d877ccee4b818c7f08883ed0d860f">
  <xsd:schema xmlns:xsd="http://www.w3.org/2001/XMLSchema" xmlns:xs="http://www.w3.org/2001/XMLSchema" xmlns:p="http://schemas.microsoft.com/office/2006/metadata/properties" xmlns:ns2="c117ca98-c666-4f9c-87cb-64bee12d480f" targetNamespace="http://schemas.microsoft.com/office/2006/metadata/properties" ma:root="true" ma:fieldsID="e5ca5eb211896afd1cf9a14498e80480" ns2:_="">
    <xsd:import namespace="c117ca98-c666-4f9c-87cb-64bee12d48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17ca98-c666-4f9c-87cb-64bee12d48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858A96-16EF-4BBA-95F0-B9A8544772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C9E0DF-9742-48E1-8984-E9FE067ED5A5}"/>
</file>

<file path=customXml/itemProps3.xml><?xml version="1.0" encoding="utf-8"?>
<ds:datastoreItem xmlns:ds="http://schemas.openxmlformats.org/officeDocument/2006/customXml" ds:itemID="{666B563E-E53C-4620-8AD4-62407A03115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218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Teması</vt:lpstr>
      <vt:lpstr>PowerPoint Presentation</vt:lpstr>
      <vt:lpstr>PowerPoint Presentation</vt:lpstr>
      <vt:lpstr>PowerPoint Presentation</vt:lpstr>
      <vt:lpstr>Zaman-Frekans Domeni Kavramları (Basit)</vt:lpstr>
      <vt:lpstr>MATLAB kodu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ACK</dc:creator>
  <cp:lastModifiedBy>ACK</cp:lastModifiedBy>
  <cp:revision>12</cp:revision>
  <dcterms:created xsi:type="dcterms:W3CDTF">2021-09-30T07:38:44Z</dcterms:created>
  <dcterms:modified xsi:type="dcterms:W3CDTF">2025-02-20T13:28:32Z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0x010100CD88C91751DDE0488FE285847CDD98C3</vt:lpwstr>
  </property>
</Properties>
</file>