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70D9-51D3-47CC-B476-47E22C2D7C6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2BBB-960A-4FBE-8F49-715B4DE7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767482" y="3716766"/>
            <a:ext cx="1376978" cy="1237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9619" y="3553350"/>
            <a:ext cx="5680038" cy="14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68358" y="1850316"/>
            <a:ext cx="463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Major Searcher</a:t>
            </a:r>
          </a:p>
        </p:txBody>
      </p:sp>
      <p:sp>
        <p:nvSpPr>
          <p:cNvPr id="12" name="Oval 11"/>
          <p:cNvSpPr/>
          <p:nvPr/>
        </p:nvSpPr>
        <p:spPr>
          <a:xfrm>
            <a:off x="6472904" y="3773883"/>
            <a:ext cx="935915" cy="87137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33516" y="4397828"/>
            <a:ext cx="494852" cy="268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5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7285" y="2237591"/>
            <a:ext cx="6949440" cy="108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4861" y="3324113"/>
            <a:ext cx="6325497" cy="254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22484" y="2151530"/>
            <a:ext cx="1172584" cy="1172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671" y="258184"/>
            <a:ext cx="6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types in course name with course number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0772" y="3485478"/>
            <a:ext cx="387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INFO 340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772" y="4408808"/>
            <a:ext cx="387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INFO 481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0772" y="3947143"/>
            <a:ext cx="387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INFO 344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0772" y="4910408"/>
            <a:ext cx="387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Informatics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62334" y="2485016"/>
            <a:ext cx="80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0772" y="2277567"/>
            <a:ext cx="2237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83793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5769" y="914400"/>
            <a:ext cx="7530353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757186" y="935915"/>
            <a:ext cx="1366221" cy="1054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94560" y="2355925"/>
            <a:ext cx="5443369" cy="65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4560" y="3216537"/>
            <a:ext cx="5346550" cy="66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10174" y="4539727"/>
            <a:ext cx="5185186" cy="14307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40711" y="4701112"/>
            <a:ext cx="3324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4560" y="3377901"/>
            <a:ext cx="387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CSE 142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4560" y="2464873"/>
            <a:ext cx="387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INFO 340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791" y="193638"/>
            <a:ext cx="534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search are added under search box</a:t>
            </a:r>
          </a:p>
        </p:txBody>
      </p:sp>
    </p:spTree>
    <p:extLst>
      <p:ext uri="{BB962C8B-B14F-4D97-AF65-F5344CB8AC3E}">
        <p14:creationId xmlns:p14="http://schemas.microsoft.com/office/powerpoint/2010/main" val="25244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80" y="1215612"/>
            <a:ext cx="8875059" cy="152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7580" y="4762050"/>
            <a:ext cx="8875059" cy="152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7581" y="2988831"/>
            <a:ext cx="8875059" cy="152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23191" y="1452280"/>
            <a:ext cx="559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Informatics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191" y="3347419"/>
            <a:ext cx="7239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Computer Science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3191" y="5018011"/>
            <a:ext cx="559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HCDE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580" y="215153"/>
            <a:ext cx="762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click on the majors that are most relevant to the user’s input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3040" y="2334409"/>
            <a:ext cx="642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is </a:t>
            </a:r>
            <a:r>
              <a:rPr lang="en-US" dirty="0" err="1"/>
              <a:t>dsfnjdsknve</a:t>
            </a:r>
            <a:r>
              <a:rPr lang="en-US" dirty="0"/>
              <a:t> </a:t>
            </a:r>
            <a:r>
              <a:rPr lang="en-US" dirty="0" err="1"/>
              <a:t>fdsbaifzvnrv</a:t>
            </a:r>
            <a:r>
              <a:rPr lang="en-US" dirty="0"/>
              <a:t>  </a:t>
            </a:r>
            <a:r>
              <a:rPr lang="en-US" dirty="0" err="1"/>
              <a:t>uidsfnl</a:t>
            </a:r>
            <a:r>
              <a:rPr lang="en-US" dirty="0"/>
              <a:t> </a:t>
            </a:r>
            <a:r>
              <a:rPr lang="en-US" dirty="0" err="1"/>
              <a:t>rasfh</a:t>
            </a:r>
            <a:r>
              <a:rPr lang="en-US" dirty="0"/>
              <a:t> </a:t>
            </a:r>
            <a:r>
              <a:rPr lang="en-US" dirty="0" err="1"/>
              <a:t>uiasndfkvnra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23191" y="5792323"/>
            <a:ext cx="642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HCDE is </a:t>
            </a:r>
            <a:r>
              <a:rPr lang="en-US" dirty="0" err="1"/>
              <a:t>dsfnjdsknve</a:t>
            </a:r>
            <a:r>
              <a:rPr lang="en-US" dirty="0"/>
              <a:t> </a:t>
            </a:r>
            <a:r>
              <a:rPr lang="en-US" dirty="0" err="1"/>
              <a:t>fdsbaifzvnrv</a:t>
            </a:r>
            <a:r>
              <a:rPr lang="en-US" dirty="0"/>
              <a:t>  </a:t>
            </a:r>
            <a:r>
              <a:rPr lang="en-US" dirty="0" err="1"/>
              <a:t>uidsfnl</a:t>
            </a:r>
            <a:r>
              <a:rPr lang="en-US" dirty="0"/>
              <a:t> </a:t>
            </a:r>
            <a:r>
              <a:rPr lang="en-US" dirty="0" err="1"/>
              <a:t>rasfh</a:t>
            </a:r>
            <a:r>
              <a:rPr lang="en-US" dirty="0"/>
              <a:t> </a:t>
            </a:r>
            <a:r>
              <a:rPr lang="en-US" dirty="0" err="1"/>
              <a:t>uiasndfkvnra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63040" y="4096447"/>
            <a:ext cx="642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CSE is </a:t>
            </a:r>
            <a:r>
              <a:rPr lang="en-US" dirty="0" err="1"/>
              <a:t>dsfnjdsknve</a:t>
            </a:r>
            <a:r>
              <a:rPr lang="en-US" dirty="0"/>
              <a:t> </a:t>
            </a:r>
            <a:r>
              <a:rPr lang="en-US" dirty="0" err="1"/>
              <a:t>fdsbaifzvnrv</a:t>
            </a:r>
            <a:r>
              <a:rPr lang="en-US" dirty="0"/>
              <a:t>  </a:t>
            </a:r>
            <a:r>
              <a:rPr lang="en-US" dirty="0" err="1"/>
              <a:t>uidsfnl</a:t>
            </a:r>
            <a:r>
              <a:rPr lang="en-US" dirty="0"/>
              <a:t> </a:t>
            </a:r>
            <a:r>
              <a:rPr lang="en-US" dirty="0" err="1"/>
              <a:t>rasfh</a:t>
            </a:r>
            <a:r>
              <a:rPr lang="en-US" dirty="0"/>
              <a:t> </a:t>
            </a:r>
            <a:r>
              <a:rPr lang="en-US" dirty="0" err="1"/>
              <a:t>uiasndfkvnra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8187" y="656216"/>
            <a:ext cx="5335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Infomatics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0616" y="2054711"/>
            <a:ext cx="370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GPA Range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399" y="206829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information page</a:t>
            </a:r>
          </a:p>
        </p:txBody>
      </p:sp>
    </p:spTree>
    <p:extLst>
      <p:ext uri="{BB962C8B-B14F-4D97-AF65-F5344CB8AC3E}">
        <p14:creationId xmlns:p14="http://schemas.microsoft.com/office/powerpoint/2010/main" val="368807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9" y="182880"/>
            <a:ext cx="34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page</a:t>
            </a:r>
          </a:p>
        </p:txBody>
      </p:sp>
    </p:spTree>
    <p:extLst>
      <p:ext uri="{BB962C8B-B14F-4D97-AF65-F5344CB8AC3E}">
        <p14:creationId xmlns:p14="http://schemas.microsoft.com/office/powerpoint/2010/main" val="415999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79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Bum M. Oh</dc:creator>
  <cp:lastModifiedBy>Bum M. Oh</cp:lastModifiedBy>
  <cp:revision>11</cp:revision>
  <dcterms:created xsi:type="dcterms:W3CDTF">2016-07-30T04:41:05Z</dcterms:created>
  <dcterms:modified xsi:type="dcterms:W3CDTF">2016-07-30T17:42:06Z</dcterms:modified>
</cp:coreProperties>
</file>