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252"/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396" autoAdjust="0"/>
  </p:normalViewPr>
  <p:slideViewPr>
    <p:cSldViewPr snapToGrid="0" showGuides="1">
      <p:cViewPr>
        <p:scale>
          <a:sx n="75" d="100"/>
          <a:sy n="75" d="100"/>
        </p:scale>
        <p:origin x="54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돌체구스토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https://www.dolce-gusto.co.kr/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돌체구스토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https://www.dolce-gusto.co.kr/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4125-7BDF-4C68-93AE-4FF1C6E995A4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5C8E-9549-4A7D-8ED1-09ECB21D9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E5C8E-9549-4A7D-8ED1-09ECB21D9A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돌체구스토</a:t>
            </a:r>
            <a:r>
              <a:rPr lang="en-US" altLang="ko-KR" sz="1800" dirty="0"/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https://www.dolce-gusto.co.kr/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이해은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8B99E-90CA-42D0-AA16-F45BC14E2034}"/>
              </a:ext>
            </a:extLst>
          </p:cNvPr>
          <p:cNvSpPr txBox="1"/>
          <p:nvPr/>
        </p:nvSpPr>
        <p:spPr>
          <a:xfrm>
            <a:off x="2171951" y="27015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49F3B-F9BF-4A23-9908-BA62F0344558}"/>
              </a:ext>
            </a:extLst>
          </p:cNvPr>
          <p:cNvSpPr txBox="1"/>
          <p:nvPr/>
        </p:nvSpPr>
        <p:spPr>
          <a:xfrm>
            <a:off x="3147571" y="2651211"/>
            <a:ext cx="859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액세서리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206F-9F11-4D4E-84C2-485D5E1E6299}"/>
              </a:ext>
            </a:extLst>
          </p:cNvPr>
          <p:cNvSpPr txBox="1"/>
          <p:nvPr/>
        </p:nvSpPr>
        <p:spPr>
          <a:xfrm>
            <a:off x="1260094" y="2655105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캡슐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44243-D0B6-4EC9-94A9-E0905CDB5907}"/>
              </a:ext>
            </a:extLst>
          </p:cNvPr>
          <p:cNvSpPr txBox="1"/>
          <p:nvPr/>
        </p:nvSpPr>
        <p:spPr>
          <a:xfrm>
            <a:off x="1524538" y="30281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53A5C-0872-42E2-9619-69F3FAE116C5}"/>
              </a:ext>
            </a:extLst>
          </p:cNvPr>
          <p:cNvSpPr txBox="1"/>
          <p:nvPr/>
        </p:nvSpPr>
        <p:spPr>
          <a:xfrm>
            <a:off x="2474669" y="317320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F25A3-9302-4003-9E35-E1FA29E55EC3}"/>
              </a:ext>
            </a:extLst>
          </p:cNvPr>
          <p:cNvSpPr txBox="1"/>
          <p:nvPr/>
        </p:nvSpPr>
        <p:spPr>
          <a:xfrm>
            <a:off x="1353329" y="3644859"/>
            <a:ext cx="1362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질문과 답변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C7413-64DC-4968-85F8-2FA37342DDAA}"/>
              </a:ext>
            </a:extLst>
          </p:cNvPr>
          <p:cNvSpPr txBox="1"/>
          <p:nvPr/>
        </p:nvSpPr>
        <p:spPr>
          <a:xfrm>
            <a:off x="3108576" y="3049544"/>
            <a:ext cx="136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다양하게 즐기는 커피메뉴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8AF759-3711-4784-9478-F470D384B46E}"/>
              </a:ext>
            </a:extLst>
          </p:cNvPr>
          <p:cNvSpPr txBox="1"/>
          <p:nvPr/>
        </p:nvSpPr>
        <p:spPr>
          <a:xfrm>
            <a:off x="8887666" y="4003374"/>
            <a:ext cx="950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캡슐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E08AE3-6AFD-44FD-AA37-F26CD45EE1FC}"/>
              </a:ext>
            </a:extLst>
          </p:cNvPr>
          <p:cNvSpPr txBox="1"/>
          <p:nvPr/>
        </p:nvSpPr>
        <p:spPr>
          <a:xfrm>
            <a:off x="8857114" y="377423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52AE25-AD3C-4EFD-8788-84B2D1529670}"/>
              </a:ext>
            </a:extLst>
          </p:cNvPr>
          <p:cNvSpPr txBox="1"/>
          <p:nvPr/>
        </p:nvSpPr>
        <p:spPr>
          <a:xfrm>
            <a:off x="9281290" y="3798316"/>
            <a:ext cx="859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액세서리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1924BC-4DE3-45BB-8952-74623B62527D}"/>
              </a:ext>
            </a:extLst>
          </p:cNvPr>
          <p:cNvSpPr txBox="1"/>
          <p:nvPr/>
        </p:nvSpPr>
        <p:spPr>
          <a:xfrm>
            <a:off x="7287625" y="21149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AAFBCB-AAB4-4E16-B372-47B8603DFD9F}"/>
              </a:ext>
            </a:extLst>
          </p:cNvPr>
          <p:cNvSpPr txBox="1"/>
          <p:nvPr/>
        </p:nvSpPr>
        <p:spPr>
          <a:xfrm>
            <a:off x="8738120" y="3127559"/>
            <a:ext cx="136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다양하게 즐기는 커피메뉴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A998DB-3B59-4DD3-8DBF-0AEC3707EB64}"/>
              </a:ext>
            </a:extLst>
          </p:cNvPr>
          <p:cNvSpPr txBox="1"/>
          <p:nvPr/>
        </p:nvSpPr>
        <p:spPr>
          <a:xfrm>
            <a:off x="7287625" y="322492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C41B19-507F-485C-A557-146D3525B532}"/>
              </a:ext>
            </a:extLst>
          </p:cNvPr>
          <p:cNvSpPr txBox="1"/>
          <p:nvPr/>
        </p:nvSpPr>
        <p:spPr>
          <a:xfrm>
            <a:off x="8285394" y="2343587"/>
            <a:ext cx="1362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질문과 답변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0F4673-CCD2-4C35-BF9D-EE47A54921A7}"/>
              </a:ext>
            </a:extLst>
          </p:cNvPr>
          <p:cNvSpPr txBox="1"/>
          <p:nvPr/>
        </p:nvSpPr>
        <p:spPr>
          <a:xfrm>
            <a:off x="2722938" y="3732985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소모품구매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C71B0A-CBDA-40CB-84CD-418A09743B08}"/>
              </a:ext>
            </a:extLst>
          </p:cNvPr>
          <p:cNvSpPr txBox="1"/>
          <p:nvPr/>
        </p:nvSpPr>
        <p:spPr>
          <a:xfrm>
            <a:off x="1537671" y="4202541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유무상 수리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76C71-AAF6-4553-8D2A-2F4F12AD02D4}"/>
              </a:ext>
            </a:extLst>
          </p:cNvPr>
          <p:cNvSpPr txBox="1"/>
          <p:nvPr/>
        </p:nvSpPr>
        <p:spPr>
          <a:xfrm>
            <a:off x="6754314" y="3925542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유무상 수리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A0FA3-96A4-4554-9223-9E83C6B92AC9}"/>
              </a:ext>
            </a:extLst>
          </p:cNvPr>
          <p:cNvSpPr txBox="1"/>
          <p:nvPr/>
        </p:nvSpPr>
        <p:spPr>
          <a:xfrm>
            <a:off x="2643820" y="4188792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자가 해결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B62AD3-619B-4E69-8011-20F5C60A6A41}"/>
              </a:ext>
            </a:extLst>
          </p:cNvPr>
          <p:cNvSpPr txBox="1"/>
          <p:nvPr/>
        </p:nvSpPr>
        <p:spPr>
          <a:xfrm>
            <a:off x="6204682" y="4367824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자가 해결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459539-E5BF-4FE7-89BF-33FFF0DF1D2A}"/>
              </a:ext>
            </a:extLst>
          </p:cNvPr>
          <p:cNvSpPr txBox="1"/>
          <p:nvPr/>
        </p:nvSpPr>
        <p:spPr>
          <a:xfrm>
            <a:off x="1494707" y="4646985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아이스메뉴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113738-E4E6-4522-A740-1094975A1037}"/>
              </a:ext>
            </a:extLst>
          </p:cNvPr>
          <p:cNvSpPr txBox="1"/>
          <p:nvPr/>
        </p:nvSpPr>
        <p:spPr>
          <a:xfrm>
            <a:off x="7973313" y="3393818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아이스메뉴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729461-A30C-4AFB-9898-EB00E4D9235D}"/>
              </a:ext>
            </a:extLst>
          </p:cNvPr>
          <p:cNvSpPr txBox="1"/>
          <p:nvPr/>
        </p:nvSpPr>
        <p:spPr>
          <a:xfrm>
            <a:off x="1461611" y="5028732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스페셜메뉴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9523BE-6826-4701-B387-CC27B9EEAEF2}"/>
              </a:ext>
            </a:extLst>
          </p:cNvPr>
          <p:cNvSpPr txBox="1"/>
          <p:nvPr/>
        </p:nvSpPr>
        <p:spPr>
          <a:xfrm>
            <a:off x="8056654" y="2925645"/>
            <a:ext cx="1362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스페셜메뉴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5CC4FD-B822-4CD5-966D-ACA8C45D1810}"/>
              </a:ext>
            </a:extLst>
          </p:cNvPr>
          <p:cNvSpPr/>
          <p:nvPr/>
        </p:nvSpPr>
        <p:spPr>
          <a:xfrm>
            <a:off x="8240382" y="2694883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B051439-09EF-482A-BA34-BCDCF98CD82E}"/>
              </a:ext>
            </a:extLst>
          </p:cNvPr>
          <p:cNvSpPr/>
          <p:nvPr/>
        </p:nvSpPr>
        <p:spPr>
          <a:xfrm>
            <a:off x="8944354" y="3192189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DC4173-EF0F-423F-A61E-31B54CB70831}"/>
              </a:ext>
            </a:extLst>
          </p:cNvPr>
          <p:cNvSpPr/>
          <p:nvPr/>
        </p:nvSpPr>
        <p:spPr>
          <a:xfrm>
            <a:off x="3021496" y="2921742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2D64FDF-7D2D-4C38-867E-E57D8955BFCC}"/>
              </a:ext>
            </a:extLst>
          </p:cNvPr>
          <p:cNvSpPr/>
          <p:nvPr/>
        </p:nvSpPr>
        <p:spPr>
          <a:xfrm>
            <a:off x="3699676" y="3482872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09648"/>
              </p:ext>
            </p:extLst>
          </p:nvPr>
        </p:nvGraphicFramePr>
        <p:xfrm>
          <a:off x="5803900" y="2203706"/>
          <a:ext cx="4932417" cy="3968495"/>
        </p:xfrm>
        <a:graphic>
          <a:graphicData uri="http://schemas.openxmlformats.org/drawingml/2006/table">
            <a:tbl>
              <a:tblPr/>
              <a:tblGrid>
                <a:gridCol w="493241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핵심키워드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방향은 대부분 </a:t>
                      </a: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내츄럴하고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우아한 부분이 많으며 감각적이고 편리하고 편안한 느낌의 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웹 페이지는 유지하면서 새로운 제품은 돋보일 수 있도록 재구성하기 위해 은은한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이미지를 얻고자  단순하고 심플한 느낌을 가질 수 있는 컨셉을 나타내며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그레이와 베이지의 색상을 사용하여 전반적인 분위기가 깔끔하고 심플하게 보일 수 있도록 방향을 잡으며 신제품에는 제품을 살릴 수 있는 노란색 계통의 색상을 사용하기로 함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5088846B-5D2A-4A7D-BB96-DC282844F2D3}"/>
              </a:ext>
            </a:extLst>
          </p:cNvPr>
          <p:cNvSpPr/>
          <p:nvPr/>
        </p:nvSpPr>
        <p:spPr>
          <a:xfrm>
            <a:off x="2968156" y="2867869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4876A7C-50BA-4DE0-98BF-1903B967EBC3}"/>
              </a:ext>
            </a:extLst>
          </p:cNvPr>
          <p:cNvSpPr/>
          <p:nvPr/>
        </p:nvSpPr>
        <p:spPr>
          <a:xfrm>
            <a:off x="3566604" y="3374787"/>
            <a:ext cx="1196896" cy="11222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66307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제작핵심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베이지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그레이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FDA20-B342-40FD-B564-3C279A3D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178484"/>
            <a:ext cx="4864964" cy="39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169914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9734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40906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1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98681"/>
              </p:ext>
            </p:extLst>
          </p:nvPr>
        </p:nvGraphicFramePr>
        <p:xfrm>
          <a:off x="1348325" y="2109109"/>
          <a:ext cx="9414027" cy="405520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122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3049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712</Words>
  <Application>Microsoft Office PowerPoint</Application>
  <PresentationFormat>와이드스크린</PresentationFormat>
  <Paragraphs>203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96</cp:revision>
  <dcterms:created xsi:type="dcterms:W3CDTF">2021-04-03T06:27:39Z</dcterms:created>
  <dcterms:modified xsi:type="dcterms:W3CDTF">2021-09-06T09:16:35Z</dcterms:modified>
</cp:coreProperties>
</file>