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>
        <p:scale>
          <a:sx n="100" d="100"/>
          <a:sy n="100" d="100"/>
        </p:scale>
        <p:origin x="81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신제품 소식 및 사용자 리뷰안내</a:t>
          </a:r>
          <a:r>
            <a:rPr lang="en-US" altLang="ko-KR" sz="1100" b="1" dirty="0"/>
            <a:t>/ </a:t>
          </a:r>
          <a:r>
            <a:rPr lang="ko-KR" altLang="en-US" sz="1100" b="1" dirty="0"/>
            <a:t>전자기기</a:t>
          </a:r>
          <a:r>
            <a:rPr lang="en-US" altLang="ko-KR" sz="1100" b="1" dirty="0"/>
            <a:t>, </a:t>
          </a:r>
          <a:r>
            <a:rPr lang="ko-KR" altLang="en-US" sz="1100" b="1" dirty="0"/>
            <a:t>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다양한 제품을 구매하고자 하는 소비자</a:t>
          </a:r>
          <a:r>
            <a:rPr lang="en-US" altLang="ko-KR" sz="1100" b="1" dirty="0"/>
            <a:t>/ </a:t>
          </a:r>
          <a:r>
            <a:rPr lang="ko-KR" altLang="en-US" sz="1100" b="1" dirty="0"/>
            <a:t>인터넷을 통한 구매를 할 수 있는 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dirty="0">
              <a:uFillTx/>
            </a:rPr>
          </a:br>
          <a:r>
            <a:rPr lang="ko-KR" altLang="en-US" sz="1100" b="0" u="sng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과거 컴퓨터 제품위주의 사이트에서 종합 포털 쇼핑몰의 재변화를 추구하지만</a:t>
          </a:r>
          <a:r>
            <a:rPr lang="en-US" altLang="ko-KR" sz="1100" b="1" dirty="0"/>
            <a:t>, </a:t>
          </a:r>
          <a:r>
            <a:rPr lang="ko-KR" altLang="en-US" sz="1100" b="1" dirty="0"/>
            <a:t>전체 디자인이 기존 다른 쇼핑몰 사이트와 크게 다르지 않고</a:t>
          </a:r>
          <a:r>
            <a:rPr lang="en-US" altLang="ko-KR" sz="1100" b="1" dirty="0"/>
            <a:t>, </a:t>
          </a:r>
          <a:r>
            <a:rPr lang="ko-KR" altLang="en-US" sz="1100" b="1" dirty="0"/>
            <a:t>특색이 적어 새로운 디자인으로 재구성하기 위해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/>
            <a:t>사회에 다양한 정보를 원활하게 제공할 수 있도록 </a:t>
          </a:r>
          <a:br>
            <a:rPr lang="en-US" altLang="ko-KR" sz="1100" b="1" dirty="0"/>
          </a:br>
          <a:r>
            <a:rPr lang="ko-KR" altLang="en-US" sz="1100" b="1" dirty="0"/>
            <a:t>새로운 사이트 구축을 통해 다양한 소비자 유입</a:t>
          </a:r>
          <a:r>
            <a:rPr lang="en-US" altLang="ko-KR" sz="1100" b="1" dirty="0"/>
            <a:t>, </a:t>
          </a:r>
          <a:r>
            <a:rPr lang="ko-KR" altLang="en-US" sz="1100" b="1" dirty="0"/>
            <a:t>더 나은 웹페이지 구축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신제품 소식 및 사용자 리뷰안내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전자기기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다양한 제품을 구매하고자 하는 소비자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인터넷을 통한 구매를 할 수 있는 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kern="1200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kern="1200" dirty="0">
              <a:uFillTx/>
            </a:rPr>
          </a:br>
          <a:r>
            <a:rPr lang="ko-KR" altLang="en-US" sz="1100" b="0" u="sng" kern="1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과거 컴퓨터 제품위주의 사이트에서 종합 포털 쇼핑몰의 재변화를 추구하지만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전체 디자인이 기존 다른 쇼핑몰 사이트와 크게 다르지 않고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특색이 적어 새로운 디자인으로 재구성하기 위해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/>
            <a:t>사회에 다양한 정보를 원활하게 제공할 수 있도록 </a:t>
          </a:r>
          <a:br>
            <a:rPr lang="en-US" altLang="ko-KR" sz="1100" b="1" kern="1200" dirty="0"/>
          </a:br>
          <a:r>
            <a:rPr lang="ko-KR" altLang="en-US" sz="1100" b="1" kern="1200" dirty="0"/>
            <a:t>새로운 사이트 구축을 통해 다양한 소비자 유입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더 나은 웹페이지 구축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24822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사이트를 기존과 다르게 정리되어 찾기 편하고</a:t>
                      </a:r>
                      <a:r>
                        <a:rPr lang="en-US" altLang="ko-KR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및 조건을 쉽게 인식할 수 있도록 하며</a:t>
                      </a:r>
                      <a:r>
                        <a:rPr lang="en-US" altLang="ko-KR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</a:t>
                      </a:r>
                      <a:r>
                        <a:rPr lang="ko-KR" altLang="en-US" sz="1400" b="0" kern="0" spc="0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추천상품을 별도로 카테고리로 분류하여 홍보 가능하도록 처리</a:t>
                      </a:r>
                      <a:r>
                        <a:rPr lang="en-US" altLang="ko-KR" sz="1400" b="0" kern="0" spc="0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AEF80-A704-40AC-B0DC-649192357853}"/>
              </a:ext>
            </a:extLst>
          </p:cNvPr>
          <p:cNvSpPr txBox="1"/>
          <p:nvPr/>
        </p:nvSpPr>
        <p:spPr>
          <a:xfrm>
            <a:off x="8174587" y="399576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IT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0BDF5-9F04-4816-8539-E8E3B2032E34}"/>
              </a:ext>
            </a:extLst>
          </p:cNvPr>
          <p:cNvSpPr txBox="1"/>
          <p:nvPr/>
        </p:nvSpPr>
        <p:spPr>
          <a:xfrm>
            <a:off x="8174587" y="43317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1477F-16D3-4F50-A49C-3ECEC4D45042}"/>
              </a:ext>
            </a:extLst>
          </p:cNvPr>
          <p:cNvSpPr txBox="1"/>
          <p:nvPr/>
        </p:nvSpPr>
        <p:spPr>
          <a:xfrm>
            <a:off x="8599027" y="379831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2CA75-6885-4AA4-A564-4D951FBAE9EC}"/>
              </a:ext>
            </a:extLst>
          </p:cNvPr>
          <p:cNvSpPr txBox="1"/>
          <p:nvPr/>
        </p:nvSpPr>
        <p:spPr>
          <a:xfrm>
            <a:off x="8510296" y="423089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TV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63DC7-24CD-4382-B31D-1F4BF81F29DA}"/>
              </a:ext>
            </a:extLst>
          </p:cNvPr>
          <p:cNvSpPr txBox="1"/>
          <p:nvPr/>
        </p:nvSpPr>
        <p:spPr>
          <a:xfrm>
            <a:off x="6644694" y="316410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체험단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9582C-63EE-4FBB-8807-C6D0D9FEFE9A}"/>
              </a:ext>
            </a:extLst>
          </p:cNvPr>
          <p:cNvSpPr txBox="1"/>
          <p:nvPr/>
        </p:nvSpPr>
        <p:spPr>
          <a:xfrm>
            <a:off x="6719721" y="446470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B00CB-7EA2-4E16-9655-21C4E13D971C}"/>
              </a:ext>
            </a:extLst>
          </p:cNvPr>
          <p:cNvSpPr txBox="1"/>
          <p:nvPr/>
        </p:nvSpPr>
        <p:spPr>
          <a:xfrm>
            <a:off x="6584741" y="4075315"/>
            <a:ext cx="80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0ED9E-42ED-4CBD-9A71-CD041359BEC7}"/>
              </a:ext>
            </a:extLst>
          </p:cNvPr>
          <p:cNvSpPr txBox="1"/>
          <p:nvPr/>
        </p:nvSpPr>
        <p:spPr>
          <a:xfrm>
            <a:off x="8499675" y="2897082"/>
            <a:ext cx="848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가격비교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C343C-78A0-41C6-AB2D-4D54D65D2750}"/>
              </a:ext>
            </a:extLst>
          </p:cNvPr>
          <p:cNvSpPr txBox="1"/>
          <p:nvPr/>
        </p:nvSpPr>
        <p:spPr>
          <a:xfrm>
            <a:off x="7717200" y="344110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A8808-EFAF-4E77-B42D-064BE4F76068}"/>
              </a:ext>
            </a:extLst>
          </p:cNvPr>
          <p:cNvSpPr txBox="1"/>
          <p:nvPr/>
        </p:nvSpPr>
        <p:spPr>
          <a:xfrm>
            <a:off x="8156831" y="477863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7D8FF-C102-4B71-AA05-F88465DC14B4}"/>
              </a:ext>
            </a:extLst>
          </p:cNvPr>
          <p:cNvSpPr txBox="1"/>
          <p:nvPr/>
        </p:nvSpPr>
        <p:spPr>
          <a:xfrm>
            <a:off x="6467745" y="278079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8D639-63E0-4E88-8475-6068B2401FCB}"/>
              </a:ext>
            </a:extLst>
          </p:cNvPr>
          <p:cNvSpPr txBox="1"/>
          <p:nvPr/>
        </p:nvSpPr>
        <p:spPr>
          <a:xfrm>
            <a:off x="7276679" y="399301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패션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FD5A6-D716-463A-8A92-DFCA809DF3E7}"/>
              </a:ext>
            </a:extLst>
          </p:cNvPr>
          <p:cNvSpPr txBox="1"/>
          <p:nvPr/>
        </p:nvSpPr>
        <p:spPr>
          <a:xfrm>
            <a:off x="7153433" y="2612845"/>
            <a:ext cx="849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중고장터</a:t>
            </a:r>
            <a:endParaRPr lang="ko-KR" altLang="en-US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E37F7EB-656E-4408-A946-9047C27F67DA}"/>
              </a:ext>
            </a:extLst>
          </p:cNvPr>
          <p:cNvSpPr/>
          <p:nvPr/>
        </p:nvSpPr>
        <p:spPr>
          <a:xfrm>
            <a:off x="8060044" y="3757165"/>
            <a:ext cx="1474573" cy="14451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A91B174-ABBF-45F7-A35C-7A9FB74735DD}"/>
              </a:ext>
            </a:extLst>
          </p:cNvPr>
          <p:cNvSpPr/>
          <p:nvPr/>
        </p:nvSpPr>
        <p:spPr>
          <a:xfrm>
            <a:off x="6628367" y="2914879"/>
            <a:ext cx="1474573" cy="14451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8A92836-1C11-4F0F-9AB7-95B8AD8A8095}"/>
              </a:ext>
            </a:extLst>
          </p:cNvPr>
          <p:cNvSpPr/>
          <p:nvPr/>
        </p:nvSpPr>
        <p:spPr>
          <a:xfrm rot="7101413">
            <a:off x="7961968" y="3745452"/>
            <a:ext cx="219847" cy="71487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DFE022-80C3-4DFD-8A15-A83E711BDD00}"/>
              </a:ext>
            </a:extLst>
          </p:cNvPr>
          <p:cNvSpPr/>
          <p:nvPr/>
        </p:nvSpPr>
        <p:spPr>
          <a:xfrm>
            <a:off x="2964262" y="3742571"/>
            <a:ext cx="1474573" cy="14451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5A34DBD-AC51-40E2-B901-B670412640E2}"/>
              </a:ext>
            </a:extLst>
          </p:cNvPr>
          <p:cNvSpPr/>
          <p:nvPr/>
        </p:nvSpPr>
        <p:spPr>
          <a:xfrm>
            <a:off x="1532585" y="2900285"/>
            <a:ext cx="1474573" cy="14451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EBBEA69-16F3-40D7-BCA1-75660FED86F4}"/>
              </a:ext>
            </a:extLst>
          </p:cNvPr>
          <p:cNvSpPr/>
          <p:nvPr/>
        </p:nvSpPr>
        <p:spPr>
          <a:xfrm rot="7101413">
            <a:off x="2866186" y="3730858"/>
            <a:ext cx="219847" cy="71487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18386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15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핵심키워드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방향은 대부분 정적이고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딱딱한 부분이 많았으나 새로운 제품의 홍보 및 소비자참여형의 웹 페이지로 재구성하기 위해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이미지를 얻고자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느낌과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여유를 가질 수 있는 컨셉을 도출하며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 주 컬러인 그린과 함께 자주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민트의 색상을 사용하여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젊은 사용자 위주의 방향을 잡으며 그에 따른 배색은 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고유특성을 살릴 수 있는 블루계통의 색상을 사용하기로 함</a:t>
                      </a:r>
                      <a:r>
                        <a:rPr lang="en-US" altLang="ko-KR" sz="15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5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84798DB6-833B-4FE6-B8F9-4A3219217EE8}"/>
              </a:ext>
            </a:extLst>
          </p:cNvPr>
          <p:cNvSpPr/>
          <p:nvPr/>
        </p:nvSpPr>
        <p:spPr>
          <a:xfrm>
            <a:off x="2982017" y="3617188"/>
            <a:ext cx="1474573" cy="14451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79C5BE7-A825-48C3-91A6-C9B19C88F4A2}"/>
              </a:ext>
            </a:extLst>
          </p:cNvPr>
          <p:cNvSpPr/>
          <p:nvPr/>
        </p:nvSpPr>
        <p:spPr>
          <a:xfrm>
            <a:off x="1550340" y="2774902"/>
            <a:ext cx="1474573" cy="14451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F3D8434-67BC-4B2D-8D8F-54F8465B3AE8}"/>
              </a:ext>
            </a:extLst>
          </p:cNvPr>
          <p:cNvSpPr/>
          <p:nvPr/>
        </p:nvSpPr>
        <p:spPr>
          <a:xfrm rot="7101413">
            <a:off x="2883941" y="3605475"/>
            <a:ext cx="219847" cy="71487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42673"/>
              </p:ext>
            </p:extLst>
          </p:nvPr>
        </p:nvGraphicFramePr>
        <p:xfrm>
          <a:off x="152063" y="2702741"/>
          <a:ext cx="6182062" cy="3534855"/>
        </p:xfrm>
        <a:graphic>
          <a:graphicData uri="http://schemas.openxmlformats.org/drawingml/2006/table">
            <a:tbl>
              <a:tblPr/>
              <a:tblGrid>
                <a:gridCol w="618206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6392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531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사이트를 기존과 다르게 정리되어 찾기 편하고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검색 및 조건을 쉽게 인식할 수 있도록 하며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다양한 </a:t>
                      </a: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추천상품을 별도로 카테고리로 분류하여 홍보 가능하도록 처리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딱딱한 부분이 많았으나 새로운 제품의 홍보 및 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소비자참여형의 웹페이지로 재구성하기 위해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이미지를 얻고자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느낌과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여유를 가질 수 있는 컨셉을 도출하며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 주 컬러인 그린과 함께 자주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민트의 색상을 사용하여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전반의 분위기를 젊은 사용자 위주의 방향을 잡으며 그에 따른 배색은  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고유 특성을 살리 수 있는 블루계통의 색상을 사용하기로 함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3AA767-F396-43F1-B819-B4035526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62659"/>
              </p:ext>
            </p:extLst>
          </p:nvPr>
        </p:nvGraphicFramePr>
        <p:xfrm>
          <a:off x="7229138" y="2702740"/>
          <a:ext cx="4724737" cy="3518615"/>
        </p:xfrm>
        <a:graphic>
          <a:graphicData uri="http://schemas.openxmlformats.org/drawingml/2006/table">
            <a:tbl>
              <a:tblPr/>
              <a:tblGrid>
                <a:gridCol w="47247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038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894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 정돈된 페이지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추천상품 홍보자료 </a:t>
                      </a: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카데고리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별도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제작 방향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제품홍보를 위한 </a:t>
                      </a: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참여형페이지로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구성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경쾌한 느낌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새로움을 강조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여유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주료컬러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그린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: it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기기의 특징을 실린 화이트 </a:t>
                      </a:r>
                      <a:r>
                        <a:rPr lang="en-US" altLang="ko-KR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  <a:endParaRPr lang="en-US" altLang="ko-KR" sz="14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BBE69A6-709B-48F3-BC19-1EF5CD65D048}"/>
              </a:ext>
            </a:extLst>
          </p:cNvPr>
          <p:cNvSpPr/>
          <p:nvPr/>
        </p:nvSpPr>
        <p:spPr>
          <a:xfrm rot="16200000">
            <a:off x="6671708" y="4434150"/>
            <a:ext cx="219847" cy="71487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C8614-5FDA-4E9C-932B-3D08B9699EE9}"/>
              </a:ext>
            </a:extLst>
          </p:cNvPr>
          <p:cNvSpPr txBox="1"/>
          <p:nvPr/>
        </p:nvSpPr>
        <p:spPr>
          <a:xfrm>
            <a:off x="6379158" y="4106010"/>
            <a:ext cx="804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간단하게 요약해서 정리하기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726741-5E63-4752-B620-064583DE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16" y="2432278"/>
            <a:ext cx="316600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55560-77E7-413D-9B65-8C2D28C0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85" y="1016000"/>
            <a:ext cx="3459128" cy="53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04" y="1254762"/>
            <a:ext cx="9745991" cy="312057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xido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724733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4320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11559"/>
              </p:ext>
            </p:extLst>
          </p:nvPr>
        </p:nvGraphicFramePr>
        <p:xfrm>
          <a:off x="1204686" y="2109106"/>
          <a:ext cx="9378782" cy="3653189"/>
        </p:xfrm>
        <a:graphic>
          <a:graphicData uri="http://schemas.openxmlformats.org/drawingml/2006/table">
            <a:tbl>
              <a:tblPr firstRow="1" bandRow="1"/>
              <a:tblGrid>
                <a:gridCol w="707934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245505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425343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최저가비교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대부분상품존재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선택폭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상품에대한</a:t>
                      </a:r>
                      <a:r>
                        <a:rPr lang="ko-KR" altLang="en-US" sz="1200" b="1" dirty="0"/>
                        <a:t> 기준이 너무 정확성이 떨어짐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상품비교가 가능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여러제품들을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한눈에 비교하여 최저가를 확인하고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제품의 선택을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있게한다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제품을 한눈에 볼 수 있지만 해당내용이 회사기준의 정확한 변별력이 떨어짐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댓글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리뷰</a:t>
                      </a:r>
                      <a:r>
                        <a:rPr lang="en-US" altLang="ko-KR" sz="1200" b="1" dirty="0"/>
                        <a:t>,….)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상품을 홍보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채널의 확장 가능성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댓글을 작성하는 사람들의 평가가 매우 주관적이고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사용하는 환경이 달라 그 기준을 명확하게 파악하기 어렵다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다양한 상품을 홍보할 수 있는 </a:t>
            </a:r>
            <a:r>
              <a:rPr lang="ko-KR" altLang="en-US" sz="1200" dirty="0" err="1">
                <a:solidFill>
                  <a:srgbClr val="C00000"/>
                </a:solidFill>
              </a:rPr>
              <a:t>리뷰어를</a:t>
            </a:r>
            <a:r>
              <a:rPr lang="ko-KR" altLang="en-US" sz="1200" dirty="0">
                <a:solidFill>
                  <a:srgbClr val="C00000"/>
                </a:solidFill>
              </a:rPr>
              <a:t> 찾아내고 이외 상품을 제휴할 수 있는 업체를 선정하여 채널의 확장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0810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관련 제품 및 상품의 시장의 규모는 매우 방대하지만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현재는 국내시장에만 국한되어 있기에 너 많은 성장을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이뤄내야한다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현제 상품군의 범위는 국내로 제한되어 있기때문에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더 많은 다양한 세계의 시장을 점유한다면 더 높은 성장을 이룰 수 있다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코로나 시대로인하여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그 발전 잠재수요는 헤아릴 수 없다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36165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다나와의 경우는 현재 경쟁사인 스마트스토어 및 다양한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종합포털사이트들과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 다양한 제휴 및 비교를 하면서 홍보에 주 목적을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두고있기에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 경쟁사에서 비교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판매 기타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해당업체들이 새로운 사업의 진출을 모색하고 있으므로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다소 위협의 가능성이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697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42956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407544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소비자가 원하는 방향의 상품을 최대한 선정하여 알권리를 제공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기준 이상의 과대광고를 통해 홍보하고 있어 과소비를 유도하는 경향이 많다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fontAlgn="base" latinLnBrk="0"/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533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홍보하는 </a:t>
                      </a:r>
                      <a:r>
                        <a:rPr lang="ko-KR" alt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홍보들이 </a:t>
                      </a:r>
                      <a:r>
                        <a:rPr lang="ko-KR" alt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과대광고같다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필요에 맞게 해줬으면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캠핑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서울시 강남구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3800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 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컴퓨터와 함께하는 생활이 많은 직업을 가진 김요구씨는 이번 휴가에 나홀로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차박하는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것을 좋아한다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증권맨인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김요구씨는 회사의 생활과 좀 다른 라이프 스타일을 원한다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그래서 이번에는 평상시 좋아하는 캠핑을 나홀로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차박으로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하려고 한다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 랜턴과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몇가지 장비들이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교체해야하는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 괜찮은 장비가 없는지 찾아보려 사이트를 방문했는데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홍보하는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상품들이 대부분 단점이나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사용상의 문제점보다는 과대광고를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하는것이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많아보여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객관성이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떨어져보인다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나은 상품들을 홍보하는 내용이면 </a:t>
                      </a:r>
                      <a:r>
                        <a:rPr lang="ko-KR" altLang="en-US" sz="1100" b="0" kern="0" spc="-8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좋을텐데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상품을 판매 비교하는 곳인지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아님 유튜브 홍보하는 것인지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,….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사려하는 상품을 명확하게 체크할 수 있는 내용이 있으면 좋겠다</a:t>
                      </a:r>
                      <a:r>
                        <a:rPr lang="en-US" altLang="ko-KR" sz="1100" b="0" kern="0" spc="-8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703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내가 원하는 상품은 대체 어떻게 파악하나요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너무 복잡해요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김나나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CEO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사진찍기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1399</Words>
  <Application>Microsoft Office PowerPoint</Application>
  <PresentationFormat>와이드스크린</PresentationFormat>
  <Paragraphs>228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98</cp:revision>
  <dcterms:created xsi:type="dcterms:W3CDTF">2021-04-03T06:27:39Z</dcterms:created>
  <dcterms:modified xsi:type="dcterms:W3CDTF">2021-09-06T09:17:02Z</dcterms:modified>
</cp:coreProperties>
</file>