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/>
  <p:sldSz cy="5328000" cx="3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78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78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70877" y="685800"/>
            <a:ext cx="231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20" y="771283"/>
            <a:ext cx="3354600" cy="21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7" y="2935787"/>
            <a:ext cx="3354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7" y="1145802"/>
            <a:ext cx="33546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7" y="3265297"/>
            <a:ext cx="33546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7" y="2228002"/>
            <a:ext cx="33546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7" y="460988"/>
            <a:ext cx="3354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7" y="1193815"/>
            <a:ext cx="33546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7" y="460988"/>
            <a:ext cx="3354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7" y="1193815"/>
            <a:ext cx="15747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20" y="1193815"/>
            <a:ext cx="15747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7" y="460988"/>
            <a:ext cx="3354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7" y="575530"/>
            <a:ext cx="1105500" cy="7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7" y="1439446"/>
            <a:ext cx="11055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2" y="466297"/>
            <a:ext cx="2507100" cy="42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" y="-129"/>
            <a:ext cx="1800000" cy="53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8" y="1277410"/>
            <a:ext cx="15927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8" y="2903623"/>
            <a:ext cx="15927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" y="750048"/>
            <a:ext cx="1510500" cy="38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7" y="4382328"/>
            <a:ext cx="23616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7" y="460988"/>
            <a:ext cx="3354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7" y="1193815"/>
            <a:ext cx="33546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" y="4830489"/>
            <a:ext cx="216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