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82" r:id="rId5"/>
    <p:sldId id="275" r:id="rId6"/>
    <p:sldId id="276" r:id="rId7"/>
    <p:sldId id="264" r:id="rId8"/>
    <p:sldId id="278" r:id="rId9"/>
    <p:sldId id="277" r:id="rId10"/>
    <p:sldId id="280" r:id="rId11"/>
    <p:sldId id="283" r:id="rId12"/>
    <p:sldId id="269" r:id="rId13"/>
    <p:sldId id="281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76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 err="1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7995C3-7C0E-914E-BC5A-34E923AFC6DB}"/>
              </a:ext>
            </a:extLst>
          </p:cNvPr>
          <p:cNvSpPr txBox="1"/>
          <p:nvPr/>
        </p:nvSpPr>
        <p:spPr>
          <a:xfrm>
            <a:off x="1588281" y="1800225"/>
            <a:ext cx="3840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/>
              <a:t>기초</a:t>
            </a:r>
            <a:r>
              <a:rPr kumimoji="1" lang="ko-KR" altLang="en-US" sz="3200" b="1" dirty="0"/>
              <a:t> 창의 공학 설계</a:t>
            </a:r>
            <a:endParaRPr kumimoji="1" lang="en-US" altLang="ko-KR" sz="32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2000" b="1" dirty="0"/>
              <a:t>    개인 발표</a:t>
            </a:r>
            <a:endParaRPr kumimoji="1" lang="ko-Kore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71E96-3E5C-6C4B-9F34-58B63ADB4FEA}"/>
              </a:ext>
            </a:extLst>
          </p:cNvPr>
          <p:cNvSpPr txBox="1"/>
          <p:nvPr/>
        </p:nvSpPr>
        <p:spPr>
          <a:xfrm>
            <a:off x="1010761" y="5179412"/>
            <a:ext cx="464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021113490</a:t>
            </a:r>
            <a:r>
              <a:rPr kumimoji="1" lang="ko-KR" altLang="en-US" dirty="0"/>
              <a:t> 이현서</a:t>
            </a:r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05F0B-1C10-0D46-BF49-2CB31DDDD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87" y="1496532"/>
            <a:ext cx="4930110" cy="31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목표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부자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B7D5C9-39C0-C34E-8FC8-55103E3B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31" y="2386832"/>
            <a:ext cx="4385310" cy="29128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EA82B0-9538-E74D-B5F6-D77F8CB7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422" y="2588766"/>
            <a:ext cx="3777288" cy="250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7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목표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–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부자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돈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1A9EB1-012E-394F-B997-8D606C1A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8" y="2284866"/>
            <a:ext cx="6613599" cy="31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8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</a:rPr>
              <a:t>Part 3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6760093" y="1885869"/>
            <a:ext cx="2547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chemeClr val="bg2">
                    <a:lumMod val="10000"/>
                  </a:schemeClr>
                </a:solidFill>
              </a:rPr>
              <a:t>여러분</a:t>
            </a:r>
            <a:r>
              <a:rPr lang="en-US" altLang="ko-KR" sz="6000" spc="-300" dirty="0">
                <a:solidFill>
                  <a:schemeClr val="bg2">
                    <a:lumMod val="10000"/>
                  </a:schemeClr>
                </a:solidFill>
              </a:rPr>
              <a:t>!</a:t>
            </a:r>
            <a:endParaRPr lang="ko-KR" altLang="en-US" sz="60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 err="1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여러분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!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15B694-2DBA-1F49-95B6-CB15781F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444" y="2554363"/>
            <a:ext cx="4920944" cy="26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4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77B37-97F7-4D45-A88C-0C632D31145E}"/>
              </a:ext>
            </a:extLst>
          </p:cNvPr>
          <p:cNvSpPr txBox="1"/>
          <p:nvPr/>
        </p:nvSpPr>
        <p:spPr>
          <a:xfrm>
            <a:off x="2020186" y="3743583"/>
            <a:ext cx="931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출처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 </a:t>
            </a:r>
            <a:r>
              <a:rPr kumimoji="1" lang="en" altLang="ko-Kore-KR" dirty="0"/>
              <a:t>https://</a:t>
            </a:r>
            <a:r>
              <a:rPr kumimoji="1" lang="en" altLang="ko-Kore-KR" dirty="0" err="1"/>
              <a:t>www.google.com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search?q</a:t>
            </a:r>
            <a:r>
              <a:rPr kumimoji="1" lang="en" altLang="ko-Kore-KR" dirty="0"/>
              <a:t>=%EA%B7%B8%EB%A6%BC+%EC%B6%9C%EC%B2%98&amp;rlz=1C5CHFA_enKR954KR954&amp;oq=%EA%B7%B8%EB%A6%BC+%EC%B6%9C%EC%B2%98&amp;aqs=chrome..69i57.1707j0j1&amp;sourceid=</a:t>
            </a:r>
            <a:r>
              <a:rPr kumimoji="1" lang="en" altLang="ko-Kore-KR" dirty="0" err="1"/>
              <a:t>chrome&amp;ie</a:t>
            </a:r>
            <a:r>
              <a:rPr kumimoji="1" lang="en" altLang="ko-Kore-KR" dirty="0"/>
              <a:t>=UTF-8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7576021" y="1927848"/>
            <a:ext cx="915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</a:t>
            </a:r>
            <a:r>
              <a:rPr lang="en-US" altLang="ko-KR" sz="900" dirty="0" err="1">
                <a:solidFill>
                  <a:schemeClr val="tx1"/>
                </a:solidFill>
              </a:rPr>
              <a:t>Saebyeol</a:t>
            </a:r>
            <a:r>
              <a:rPr lang="en-US" altLang="ko-KR" sz="900">
                <a:solidFill>
                  <a:schemeClr val="tx1"/>
                </a:solidFill>
              </a:rPr>
              <a:t>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 err="1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고등학교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DBBC32-11FF-B646-BDF1-3285F466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45" y="2566179"/>
            <a:ext cx="5819033" cy="25479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820E7F-7FEF-1947-AFEB-308D8995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104" y="2162000"/>
            <a:ext cx="3494314" cy="34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좌절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도전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4E7A76-6D40-6E45-AD64-BBE9782E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8" y="1636679"/>
            <a:ext cx="5901956" cy="38918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B15095-F1F9-A84A-A350-DAC1C2DB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57" y="2033340"/>
            <a:ext cx="4908935" cy="30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6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436EF4-CE3D-B540-B595-C9F2A1B9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464" y="2668113"/>
            <a:ext cx="5876148" cy="27758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9B6814-3F68-2645-A61A-3DE9C8C2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88" y="2374242"/>
            <a:ext cx="3486851" cy="31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꿈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개발자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B33EF6-09F6-6247-BE04-B24B7475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57" y="2566179"/>
            <a:ext cx="7570282" cy="27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9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</a:rPr>
              <a:t>Part 2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7493019" y="1927848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>
                <a:solidFill>
                  <a:schemeClr val="bg2">
                    <a:lumMod val="10000"/>
                  </a:schemeClr>
                </a:solidFill>
              </a:rPr>
              <a:t>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 err="1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노력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7AA1AD-D6C8-6749-8813-9ECDEB50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1" y="2357063"/>
            <a:ext cx="4997445" cy="28896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C41D15-52D6-324D-A969-E5E0D9B2D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075" y="2357063"/>
            <a:ext cx="2574000" cy="288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E83DD0-5426-D543-95B4-9E7C1FA2E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77"/>
          <a:stretch/>
        </p:blipFill>
        <p:spPr>
          <a:xfrm>
            <a:off x="3207336" y="2234824"/>
            <a:ext cx="5336830" cy="32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34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  <a:latin typeface="+mn-ea"/>
              </a:rPr>
              <a:t>벤틀리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사건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DE1516-6F32-8145-BC61-A71E170A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00" y="2292092"/>
            <a:ext cx="4301490" cy="3353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DA4203-4D7D-8B47-B44B-46405B21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866" y="2369233"/>
            <a:ext cx="5971118" cy="31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2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198</Words>
  <Application>Microsoft Macintosh PowerPoint</Application>
  <PresentationFormat>와이드스크린</PresentationFormat>
  <Paragraphs>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이현서</cp:lastModifiedBy>
  <cp:revision>11</cp:revision>
  <dcterms:created xsi:type="dcterms:W3CDTF">2020-10-04T10:36:58Z</dcterms:created>
  <dcterms:modified xsi:type="dcterms:W3CDTF">2021-11-28T14:05:27Z</dcterms:modified>
</cp:coreProperties>
</file>