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14"/>
  </p:normalViewPr>
  <p:slideViewPr>
    <p:cSldViewPr snapToGrid="0">
      <p:cViewPr>
        <p:scale>
          <a:sx n="92" d="100"/>
          <a:sy n="92" d="100"/>
        </p:scale>
        <p:origin x="144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CF80F-96CD-2E4B-852C-AD14F4C4F440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6ACC-8708-7240-898E-65CA6688F35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08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26ACC-8708-7240-898E-65CA6688F35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613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0E7D-DF1A-4FCF-D41B-982E1626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FF2F-FC70-94D1-4FD4-F0F378AC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B589-38E9-D5DD-2FB6-E8FB30FF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C116-70BB-5D24-55E1-4C8ED8E7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0330-2194-0722-0D26-EEA5DFB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196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27C-D96E-1BF3-F671-3ADB16AC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1BDC8-451A-22A2-410C-F057F2CC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2234-1647-C270-29A0-CB6F3FD5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EE1C-D285-6AB3-BAA2-029941E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A9D0-1903-46CB-1715-12D9446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07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1748C-E3F0-6DF6-DCF4-5F85BD6A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8B1D-FA3A-FACA-5D50-EA5E3530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6E0F-4613-6159-5761-C9872D1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9E6C-E1CE-FC57-6C26-7A41A29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3249-10E7-2370-7F66-CA40208C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63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9A56-BAB2-74DE-F3A6-D56FF6C7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610F-9F26-E2DD-F0F1-02F1D954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B157-766E-6D37-0ED9-FC1906ED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0065-917E-3A7E-C84B-670586A9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2062-0EE9-E6AF-966D-4A51BE54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02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BDD-E8FF-1244-884C-635448AC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5EEC-55B9-C864-9C53-6AA9E0BE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5F5E-5226-786D-20B6-63DC18D1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0FCB-80F7-99B2-5A3E-395E54A6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CFC5-7F4F-FB0B-BA49-77EEB6F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618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25F8-C862-6929-E599-DCB1790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973C-29BC-7905-54F5-C614A6904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9114-B3F9-4BFD-5DEC-38A40587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71011-AEF5-46CC-2A72-AE739092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0E0E-1199-EB09-BC71-7394C489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DB25-6734-6642-9B22-4AA1F56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35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330-17F1-D5FC-3540-F3887440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CE28-C93F-1760-C976-970E61AF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9A67-9639-346B-CADF-E978A9A0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FEC0D-3D08-CDC7-6F8A-AE59F7E0F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4224D-D511-4AEF-441F-25909929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235C2-B809-8520-CE3A-75E36E80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B16B9-1A53-1584-8108-9C025181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0AA43-C5B1-44B4-1C94-0CA4BCE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0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164-C356-65A4-E03B-F939DE59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8E6FD-8664-8DF2-06CD-FD2BC1CB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B63D1-5347-9479-4401-D62E7A3E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094F-985D-8C87-61C6-C0434ACA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20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29899-9ABE-B876-2996-33C2082F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92FD-22AF-61B5-A6E9-7A2C50E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AAE5-E23C-FB99-AFE3-09938A96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03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D5B7-FAD2-C974-6854-974CA891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BBE0-6C52-AD5A-1E77-CF01083F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A2EF-7D5B-E6E3-204A-5E9F56F7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B0233-A3DF-A91F-BB52-BB9825B5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D3A3-061E-2E66-7E48-3DDF6895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E1418-D2D4-8AFF-D3F6-9A35116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75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71ED-5488-9116-1F39-A2962592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3E94F-F3D0-508A-24BA-674C4040A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3495-012E-26D0-4AE9-340B8C12C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7E95-BF99-9298-EF48-CE855DBB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2060-50A5-F3E5-DB55-E4130739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7E963-9294-6F62-A8E3-9EE32AE2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84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270EF-9306-BD15-76AF-4946084C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3F7D-BB1A-6B69-E2A0-BF5131E7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8D4D-80DD-A00C-41C4-B6048505B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A51-CB2D-E54C-830F-71562A5992C1}" type="datetimeFigureOut">
              <a:rPr lang="en-KR" smtClean="0"/>
              <a:t>2023/05/11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EBD8-4A7C-6DCC-E638-9DD5BE946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B537-6C32-380F-0D1D-884DABA7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DFFE-F478-7C4B-AB89-7E746E02E10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40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39917-D399-29DB-9CC8-505400D3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06" y="1912937"/>
            <a:ext cx="8940387" cy="2673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C79FA-CD7F-D4CF-A6CE-DC41DAAE82F4}"/>
              </a:ext>
            </a:extLst>
          </p:cNvPr>
          <p:cNvSpPr txBox="1"/>
          <p:nvPr/>
        </p:nvSpPr>
        <p:spPr>
          <a:xfrm>
            <a:off x="2912883" y="1741017"/>
            <a:ext cx="270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SignInViewModel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FFAE4-FBF2-3A49-60BB-FA40DAC2AFE4}"/>
              </a:ext>
            </a:extLst>
          </p:cNvPr>
          <p:cNvSpPr txBox="1"/>
          <p:nvPr/>
        </p:nvSpPr>
        <p:spPr>
          <a:xfrm>
            <a:off x="1472152" y="4589275"/>
            <a:ext cx="12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SignInView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1200-73EF-756D-8168-1304037E4878}"/>
              </a:ext>
            </a:extLst>
          </p:cNvPr>
          <p:cNvSpPr txBox="1"/>
          <p:nvPr/>
        </p:nvSpPr>
        <p:spPr>
          <a:xfrm>
            <a:off x="9213447" y="4586288"/>
            <a:ext cx="189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</a:t>
            </a:r>
            <a:r>
              <a:rPr lang="en-US" dirty="0" err="1"/>
              <a:t>DataBase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7777-4EAF-4CC8-9AD6-119F8F3A5804}"/>
              </a:ext>
            </a:extLst>
          </p:cNvPr>
          <p:cNvSpPr txBox="1"/>
          <p:nvPr/>
        </p:nvSpPr>
        <p:spPr>
          <a:xfrm>
            <a:off x="5740924" y="343276"/>
            <a:ext cx="519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Model, View</a:t>
            </a:r>
            <a:r>
              <a:rPr lang="ko-KR" altLang="en-US" dirty="0"/>
              <a:t>의 연결을 추상화 하기 위함</a:t>
            </a:r>
            <a:endParaRPr lang="en-US" altLang="ko-KR" dirty="0"/>
          </a:p>
          <a:p>
            <a:r>
              <a:rPr lang="en-US" dirty="0"/>
              <a:t>View</a:t>
            </a:r>
            <a:r>
              <a:rPr lang="ko-KR" altLang="en-US" dirty="0"/>
              <a:t>가 소유하고 있으며 </a:t>
            </a:r>
            <a:r>
              <a:rPr lang="en-US" altLang="ko-KR" dirty="0"/>
              <a:t>Model</a:t>
            </a:r>
            <a:r>
              <a:rPr lang="ko-KR" altLang="en-US" dirty="0"/>
              <a:t>의 원천자료를 통해 </a:t>
            </a:r>
            <a:r>
              <a:rPr lang="en-US" altLang="ko-KR" dirty="0"/>
              <a:t>View</a:t>
            </a:r>
            <a:r>
              <a:rPr lang="ko-KR" altLang="en-US" dirty="0"/>
              <a:t>에서 변경된 정보만 변경함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DBFCE-DD56-E237-C606-4278FFE7D89A}"/>
              </a:ext>
            </a:extLst>
          </p:cNvPr>
          <p:cNvSpPr txBox="1"/>
          <p:nvPr/>
        </p:nvSpPr>
        <p:spPr>
          <a:xfrm>
            <a:off x="2983268" y="5314395"/>
            <a:ext cx="384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유저에게 보여지는 </a:t>
            </a:r>
            <a:r>
              <a:rPr lang="en-US" altLang="ko-KR" dirty="0"/>
              <a:t>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5D8A1-F785-8CD2-C856-1A3619D2A226}"/>
              </a:ext>
            </a:extLst>
          </p:cNvPr>
          <p:cNvSpPr txBox="1"/>
          <p:nvPr/>
        </p:nvSpPr>
        <p:spPr>
          <a:xfrm>
            <a:off x="7032396" y="5515592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</a:t>
            </a:r>
            <a:r>
              <a:rPr lang="en-US" altLang="ko-KR" dirty="0"/>
              <a:t>IaaS, SaaS</a:t>
            </a:r>
            <a:r>
              <a:rPr lang="ko-KR" altLang="en-US" dirty="0"/>
              <a:t>의</a:t>
            </a:r>
            <a:r>
              <a:rPr lang="en-US" altLang="ko-KR" dirty="0"/>
              <a:t> Database</a:t>
            </a:r>
            <a:endParaRPr lang="en-KR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505D02C-B0E0-02CC-657D-9B746D1EBB1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3318587" y="3728843"/>
            <a:ext cx="355788" cy="2815315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A5C13A1-79CE-FF11-D3C1-428280E626E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9013351" y="4369832"/>
            <a:ext cx="559972" cy="173154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550B42B-190F-730A-7B1E-1A20E261F4F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6064614" y="-532378"/>
            <a:ext cx="474411" cy="407238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0C13E64-B8FA-2D17-93D9-75A37E09E387}"/>
              </a:ext>
            </a:extLst>
          </p:cNvPr>
          <p:cNvSpPr/>
          <p:nvPr/>
        </p:nvSpPr>
        <p:spPr>
          <a:xfrm>
            <a:off x="1362059" y="6187889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88FD7-A4CA-079E-8911-4D5B43CD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29" y="4225847"/>
            <a:ext cx="604053" cy="426925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A5B5D88-3EBE-FF57-C60F-CD1FE0A6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59" y="128904"/>
            <a:ext cx="800655" cy="86672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C5FB55-D6DA-AD35-5879-5F695AD99DA6}"/>
              </a:ext>
            </a:extLst>
          </p:cNvPr>
          <p:cNvGrpSpPr/>
          <p:nvPr/>
        </p:nvGrpSpPr>
        <p:grpSpPr>
          <a:xfrm>
            <a:off x="2419458" y="1331998"/>
            <a:ext cx="1523302" cy="787738"/>
            <a:chOff x="2374183" y="1380427"/>
            <a:chExt cx="1523302" cy="787738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36C4A018-D843-54C7-8926-6FB4670AE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49" t="-8595" r="-2949" b="8595"/>
            <a:stretch/>
          </p:blipFill>
          <p:spPr>
            <a:xfrm>
              <a:off x="2855638" y="1380427"/>
              <a:ext cx="1041847" cy="7877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0F9A92-4F9A-4290-35C0-85A410104B42}"/>
                </a:ext>
              </a:extLst>
            </p:cNvPr>
            <p:cNvSpPr txBox="1"/>
            <p:nvPr/>
          </p:nvSpPr>
          <p:spPr>
            <a:xfrm>
              <a:off x="2374183" y="1748072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Elastic Load </a:t>
              </a:r>
            </a:p>
            <a:p>
              <a:pPr algn="ctr"/>
              <a:r>
                <a:rPr lang="en-US" sz="800" dirty="0"/>
                <a:t>Balancer</a:t>
              </a:r>
              <a:endParaRPr lang="en-KR" sz="800" dirty="0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B552DE-DB2D-DB96-8FFE-91A3B27F4E01}"/>
              </a:ext>
            </a:extLst>
          </p:cNvPr>
          <p:cNvSpPr/>
          <p:nvPr/>
        </p:nvSpPr>
        <p:spPr>
          <a:xfrm>
            <a:off x="2900913" y="2872818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86DD-F0CA-58F8-739F-BBE470BABFCD}"/>
              </a:ext>
            </a:extLst>
          </p:cNvPr>
          <p:cNvSpPr txBox="1"/>
          <p:nvPr/>
        </p:nvSpPr>
        <p:spPr>
          <a:xfrm>
            <a:off x="2256892" y="298734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Web servers</a:t>
            </a:r>
          </a:p>
          <a:p>
            <a:pPr algn="ctr"/>
            <a:r>
              <a:rPr lang="en-KR" sz="800" dirty="0"/>
              <a:t>Nginx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117827-80B3-4478-85CC-A7F731F886FD}"/>
              </a:ext>
            </a:extLst>
          </p:cNvPr>
          <p:cNvSpPr/>
          <p:nvPr/>
        </p:nvSpPr>
        <p:spPr>
          <a:xfrm>
            <a:off x="2131541" y="3711553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BC0CA29-7D81-F613-065A-5A593618F2F2}"/>
              </a:ext>
            </a:extLst>
          </p:cNvPr>
          <p:cNvSpPr/>
          <p:nvPr/>
        </p:nvSpPr>
        <p:spPr>
          <a:xfrm>
            <a:off x="3089445" y="3711553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E19828-9B31-C468-51DF-35132E48006A}"/>
              </a:ext>
            </a:extLst>
          </p:cNvPr>
          <p:cNvSpPr/>
          <p:nvPr/>
        </p:nvSpPr>
        <p:spPr>
          <a:xfrm>
            <a:off x="4047349" y="3711553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9E3E8-C254-FC84-371E-D578C4960453}"/>
              </a:ext>
            </a:extLst>
          </p:cNvPr>
          <p:cNvSpPr txBox="1"/>
          <p:nvPr/>
        </p:nvSpPr>
        <p:spPr>
          <a:xfrm>
            <a:off x="1470783" y="3820367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Application</a:t>
            </a:r>
          </a:p>
          <a:p>
            <a:pPr algn="ctr"/>
            <a:r>
              <a:rPr lang="en-KR" sz="800" dirty="0"/>
              <a:t>servers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48246-E584-858A-288C-FB01D194B24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262962" y="2119736"/>
            <a:ext cx="158875" cy="75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BBB43C7-714F-7D7B-C0A0-163FAC0E16AA}"/>
              </a:ext>
            </a:extLst>
          </p:cNvPr>
          <p:cNvSpPr/>
          <p:nvPr/>
        </p:nvSpPr>
        <p:spPr>
          <a:xfrm>
            <a:off x="1102937" y="2539104"/>
            <a:ext cx="3780148" cy="212978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FBDF9-F7F8-7AB8-68A4-C74C8B65C5FF}"/>
              </a:ext>
            </a:extLst>
          </p:cNvPr>
          <p:cNvSpPr txBox="1"/>
          <p:nvPr/>
        </p:nvSpPr>
        <p:spPr>
          <a:xfrm>
            <a:off x="743743" y="241115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b="1" dirty="0"/>
              <a:t>AWS EC2</a:t>
            </a:r>
          </a:p>
          <a:p>
            <a:pPr algn="ctr"/>
            <a:r>
              <a:rPr lang="en-KR" sz="1200" b="1" dirty="0"/>
              <a:t> Instances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52542F0-8DB5-DED2-4D4E-A3B10D7BBF06}"/>
              </a:ext>
            </a:extLst>
          </p:cNvPr>
          <p:cNvSpPr/>
          <p:nvPr/>
        </p:nvSpPr>
        <p:spPr>
          <a:xfrm>
            <a:off x="81294" y="6192009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1E35CF-F937-0B81-4504-C333869ED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8280" y="6101393"/>
            <a:ext cx="1352300" cy="8755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949D17-90FA-1B74-ADA6-50AFE1C36A1D}"/>
              </a:ext>
            </a:extLst>
          </p:cNvPr>
          <p:cNvSpPr txBox="1"/>
          <p:nvPr/>
        </p:nvSpPr>
        <p:spPr>
          <a:xfrm>
            <a:off x="805391" y="630546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Firebase</a:t>
            </a:r>
          </a:p>
          <a:p>
            <a:pPr algn="ctr"/>
            <a:r>
              <a:rPr lang="en-KR" sz="800" dirty="0"/>
              <a:t>Auth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5FA62E7-4D93-A5B9-11B6-DE78CC93B968}"/>
              </a:ext>
            </a:extLst>
          </p:cNvPr>
          <p:cNvSpPr/>
          <p:nvPr/>
        </p:nvSpPr>
        <p:spPr>
          <a:xfrm>
            <a:off x="550395" y="1327455"/>
            <a:ext cx="7990290" cy="462828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BBD9EB-5FFC-6D98-814E-ED03B45840AA}"/>
              </a:ext>
            </a:extLst>
          </p:cNvPr>
          <p:cNvSpPr txBox="1"/>
          <p:nvPr/>
        </p:nvSpPr>
        <p:spPr>
          <a:xfrm>
            <a:off x="550395" y="1431718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VPC</a:t>
            </a:r>
            <a:endParaRPr lang="en-KR" sz="8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384649-A8DB-041E-F941-EB115711BC0A}"/>
              </a:ext>
            </a:extLst>
          </p:cNvPr>
          <p:cNvSpPr/>
          <p:nvPr/>
        </p:nvSpPr>
        <p:spPr>
          <a:xfrm>
            <a:off x="1255336" y="3604805"/>
            <a:ext cx="1658641" cy="77000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0AEEE28-D612-AEDB-6F6B-193D00F4810A}"/>
              </a:ext>
            </a:extLst>
          </p:cNvPr>
          <p:cNvSpPr/>
          <p:nvPr/>
        </p:nvSpPr>
        <p:spPr>
          <a:xfrm>
            <a:off x="1507763" y="2796779"/>
            <a:ext cx="3263683" cy="71718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B7D3BF-6D18-3A4E-A8EA-8AF07D424AEF}"/>
              </a:ext>
            </a:extLst>
          </p:cNvPr>
          <p:cNvSpPr txBox="1"/>
          <p:nvPr/>
        </p:nvSpPr>
        <p:spPr>
          <a:xfrm>
            <a:off x="1559992" y="26349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Public subnet</a:t>
            </a:r>
            <a:endParaRPr lang="en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9DB1F-DB96-C815-1422-568260DB9D9B}"/>
              </a:ext>
            </a:extLst>
          </p:cNvPr>
          <p:cNvSpPr txBox="1"/>
          <p:nvPr/>
        </p:nvSpPr>
        <p:spPr>
          <a:xfrm>
            <a:off x="1253093" y="4395037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Private subnet</a:t>
            </a:r>
            <a:endParaRPr lang="en-KR" sz="8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7378B6C-67D1-1823-CA59-D26801430D25}"/>
              </a:ext>
            </a:extLst>
          </p:cNvPr>
          <p:cNvSpPr/>
          <p:nvPr/>
        </p:nvSpPr>
        <p:spPr>
          <a:xfrm>
            <a:off x="1236960" y="4869847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74BDF5E-F333-5D15-3E37-0BC4257A4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946" y="6171301"/>
            <a:ext cx="1352300" cy="7804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ED41F0-84B9-AAC3-D081-96C148AD369D}"/>
              </a:ext>
            </a:extLst>
          </p:cNvPr>
          <p:cNvSpPr txBox="1"/>
          <p:nvPr/>
        </p:nvSpPr>
        <p:spPr>
          <a:xfrm>
            <a:off x="2140849" y="63085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Firebase</a:t>
            </a:r>
          </a:p>
          <a:p>
            <a:pPr algn="ctr"/>
            <a:r>
              <a:rPr lang="en-KR" sz="800" dirty="0"/>
              <a:t>Firestore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B2634D-2C8F-206A-251C-230A2511DBAD}"/>
              </a:ext>
            </a:extLst>
          </p:cNvPr>
          <p:cNvSpPr txBox="1"/>
          <p:nvPr/>
        </p:nvSpPr>
        <p:spPr>
          <a:xfrm>
            <a:off x="3598195" y="306570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NAT Gateway</a:t>
            </a:r>
            <a:endParaRPr lang="en-KR" sz="8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48A958C-2B78-27E1-E1E0-26D7C7BAE412}"/>
              </a:ext>
            </a:extLst>
          </p:cNvPr>
          <p:cNvSpPr/>
          <p:nvPr/>
        </p:nvSpPr>
        <p:spPr>
          <a:xfrm>
            <a:off x="4409397" y="1108559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CDF2D-EC1F-0557-FC23-38F7DF9C87E5}"/>
              </a:ext>
            </a:extLst>
          </p:cNvPr>
          <p:cNvSpPr txBox="1"/>
          <p:nvPr/>
        </p:nvSpPr>
        <p:spPr>
          <a:xfrm>
            <a:off x="4313627" y="1660393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Internet Gateway</a:t>
            </a:r>
            <a:endParaRPr lang="en-KR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D8EDFE-3F2B-DCE1-8C36-7AB13E846ED7}"/>
              </a:ext>
            </a:extLst>
          </p:cNvPr>
          <p:cNvSpPr/>
          <p:nvPr/>
        </p:nvSpPr>
        <p:spPr>
          <a:xfrm>
            <a:off x="1022664" y="2338632"/>
            <a:ext cx="3973541" cy="3363516"/>
          </a:xfrm>
          <a:prstGeom prst="rect">
            <a:avLst/>
          </a:prstGeom>
          <a:noFill/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DFB037-58D6-D68C-E88D-ECD01F2DB18C}"/>
              </a:ext>
            </a:extLst>
          </p:cNvPr>
          <p:cNvSpPr txBox="1"/>
          <p:nvPr/>
        </p:nvSpPr>
        <p:spPr>
          <a:xfrm>
            <a:off x="948726" y="2087101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Availability Zone 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F15182-BA0B-4B8B-DCD5-4376CD0A2734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2493590" y="3429000"/>
            <a:ext cx="769372" cy="282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BEF4DA-8203-0A94-53AF-55A15D8599F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262962" y="3429000"/>
            <a:ext cx="188532" cy="282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57820-FE54-9644-72AF-43EB057A510A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262962" y="3429000"/>
            <a:ext cx="1146436" cy="282553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4A1E77-9EB5-CB3E-559A-3BBA79B640B9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753289" y="1660393"/>
            <a:ext cx="1018156" cy="20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6666866-192B-101D-199C-0DE6D60128E9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412911" y="1386649"/>
            <a:ext cx="3996486" cy="478487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3DE239-05B0-D4FE-7DF4-DD2E076CFA64}"/>
              </a:ext>
            </a:extLst>
          </p:cNvPr>
          <p:cNvSpPr txBox="1"/>
          <p:nvPr/>
        </p:nvSpPr>
        <p:spPr>
          <a:xfrm>
            <a:off x="3533904" y="4374808"/>
            <a:ext cx="708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Dependency</a:t>
            </a:r>
          </a:p>
          <a:p>
            <a:pPr algn="ctr"/>
            <a:r>
              <a:rPr lang="en-US" sz="800" dirty="0"/>
              <a:t>FW</a:t>
            </a:r>
            <a:endParaRPr lang="en-KR" sz="8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6A21801-5DDD-D554-7880-8B43B2FC8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2076" y="3739998"/>
            <a:ext cx="1054641" cy="55113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F3AAE6B-7968-D22A-E886-6841D9E3EDF9}"/>
              </a:ext>
            </a:extLst>
          </p:cNvPr>
          <p:cNvSpPr txBox="1"/>
          <p:nvPr/>
        </p:nvSpPr>
        <p:spPr>
          <a:xfrm>
            <a:off x="4045028" y="3491402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Swift Project</a:t>
            </a:r>
            <a:endParaRPr lang="en-KR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290BC6-B56C-1AC7-B3BE-1242323535BB}"/>
              </a:ext>
            </a:extLst>
          </p:cNvPr>
          <p:cNvSpPr txBox="1"/>
          <p:nvPr/>
        </p:nvSpPr>
        <p:spPr>
          <a:xfrm>
            <a:off x="1409797" y="5408068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Redis</a:t>
            </a:r>
            <a:endParaRPr lang="en-KR" sz="800" dirty="0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0631E63-9AB1-253A-00B4-33E8A4AE66F9}"/>
              </a:ext>
            </a:extLst>
          </p:cNvPr>
          <p:cNvSpPr/>
          <p:nvPr/>
        </p:nvSpPr>
        <p:spPr>
          <a:xfrm>
            <a:off x="2268914" y="4872363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AF8A67-F479-0A32-27CB-75ADC0F43588}"/>
              </a:ext>
            </a:extLst>
          </p:cNvPr>
          <p:cNvSpPr txBox="1"/>
          <p:nvPr/>
        </p:nvSpPr>
        <p:spPr>
          <a:xfrm>
            <a:off x="2334973" y="5408333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AWS RDB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5636B6E-9C36-CE97-DE79-62613C105F10}"/>
              </a:ext>
            </a:extLst>
          </p:cNvPr>
          <p:cNvSpPr/>
          <p:nvPr/>
        </p:nvSpPr>
        <p:spPr>
          <a:xfrm>
            <a:off x="6114203" y="3173165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6169A88-F328-1317-984D-DFE6FF49C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4681" y="117327"/>
            <a:ext cx="654538" cy="65453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B895657-424E-0F79-851C-2A59ABF947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9826" y="30801"/>
            <a:ext cx="861718" cy="86171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338FC8E-28D3-1F67-D698-CA9E976DC164}"/>
              </a:ext>
            </a:extLst>
          </p:cNvPr>
          <p:cNvSpPr txBox="1"/>
          <p:nvPr/>
        </p:nvSpPr>
        <p:spPr>
          <a:xfrm>
            <a:off x="8350569" y="812617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local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4D6851-3BE5-F378-924C-730191D78569}"/>
              </a:ext>
            </a:extLst>
          </p:cNvPr>
          <p:cNvSpPr txBox="1"/>
          <p:nvPr/>
        </p:nvSpPr>
        <p:spPr>
          <a:xfrm>
            <a:off x="6713703" y="794539"/>
            <a:ext cx="572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git action</a:t>
            </a:r>
            <a:endParaRPr lang="en-KR" sz="8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4C25BA-4E14-68CA-2B79-D8BAB53C8B43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7286297" y="458207"/>
            <a:ext cx="823529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330F154-823E-FC6C-4B0E-4C945C3788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9153" y="1522711"/>
            <a:ext cx="1510040" cy="70613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1B1582-8735-2845-BE09-0A22D65B9558}"/>
              </a:ext>
            </a:extLst>
          </p:cNvPr>
          <p:cNvCxnSpPr>
            <a:cxnSpLocks/>
          </p:cNvCxnSpPr>
          <p:nvPr/>
        </p:nvCxnSpPr>
        <p:spPr>
          <a:xfrm>
            <a:off x="6981950" y="1009983"/>
            <a:ext cx="0" cy="45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3354797-B32E-ACF1-8135-8F053DCD32C1}"/>
              </a:ext>
            </a:extLst>
          </p:cNvPr>
          <p:cNvSpPr txBox="1"/>
          <p:nvPr/>
        </p:nvSpPr>
        <p:spPr>
          <a:xfrm>
            <a:off x="6657382" y="2174245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build image</a:t>
            </a:r>
            <a:endParaRPr lang="en-KR" sz="800" dirty="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364C4A6-441D-7981-CE35-F3DDF62AFA6C}"/>
              </a:ext>
            </a:extLst>
          </p:cNvPr>
          <p:cNvSpPr/>
          <p:nvPr/>
        </p:nvSpPr>
        <p:spPr>
          <a:xfrm>
            <a:off x="8190504" y="1588054"/>
            <a:ext cx="724097" cy="556182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A04435-79D3-331D-C943-338DB0797714}"/>
              </a:ext>
            </a:extLst>
          </p:cNvPr>
          <p:cNvCxnSpPr>
            <a:cxnSpLocks/>
          </p:cNvCxnSpPr>
          <p:nvPr/>
        </p:nvCxnSpPr>
        <p:spPr>
          <a:xfrm>
            <a:off x="7342489" y="1875778"/>
            <a:ext cx="767337" cy="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7BF4AF5-3076-7929-4598-E8A536EFAA4A}"/>
              </a:ext>
            </a:extLst>
          </p:cNvPr>
          <p:cNvSpPr txBox="1"/>
          <p:nvPr/>
        </p:nvSpPr>
        <p:spPr>
          <a:xfrm>
            <a:off x="7932033" y="2147688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Elastic Container Registry</a:t>
            </a:r>
            <a:endParaRPr lang="en-KR" sz="8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C3E0A7-BD11-6C9E-03D2-4712752B88BE}"/>
              </a:ext>
            </a:extLst>
          </p:cNvPr>
          <p:cNvCxnSpPr>
            <a:cxnSpLocks/>
            <a:stCxn id="93" idx="3"/>
            <a:endCxn id="115" idx="2"/>
          </p:cNvCxnSpPr>
          <p:nvPr/>
        </p:nvCxnSpPr>
        <p:spPr>
          <a:xfrm flipV="1">
            <a:off x="6838300" y="2363132"/>
            <a:ext cx="1714256" cy="10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640E2F5-688C-90F6-F4DE-BFE78C84763D}"/>
              </a:ext>
            </a:extLst>
          </p:cNvPr>
          <p:cNvSpPr txBox="1"/>
          <p:nvPr/>
        </p:nvSpPr>
        <p:spPr>
          <a:xfrm>
            <a:off x="6994173" y="1078794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CI Pipeline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4979B5-103B-4DB0-1116-1848D6FE4147}"/>
              </a:ext>
            </a:extLst>
          </p:cNvPr>
          <p:cNvSpPr txBox="1"/>
          <p:nvPr/>
        </p:nvSpPr>
        <p:spPr>
          <a:xfrm>
            <a:off x="6125265" y="378925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VPC Endpoint</a:t>
            </a:r>
            <a:endParaRPr lang="en-KR" sz="8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A34C9D-8856-D449-891A-01B168ABF037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4881666" y="3451256"/>
            <a:ext cx="1232537" cy="57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F32B4C4-D973-A413-BDCA-04A7D245B08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599009" y="4312151"/>
            <a:ext cx="822773" cy="55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067E8-5C5B-49B3-6C26-926D467540C1}"/>
              </a:ext>
            </a:extLst>
          </p:cNvPr>
          <p:cNvCxnSpPr>
            <a:cxnSpLocks/>
            <a:stCxn id="14" idx="2"/>
            <a:endCxn id="91" idx="0"/>
          </p:cNvCxnSpPr>
          <p:nvPr/>
        </p:nvCxnSpPr>
        <p:spPr>
          <a:xfrm>
            <a:off x="2493590" y="4267735"/>
            <a:ext cx="137373" cy="60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804D3EA-3657-626E-AB48-17FB05507A9D}"/>
              </a:ext>
            </a:extLst>
          </p:cNvPr>
          <p:cNvSpPr/>
          <p:nvPr/>
        </p:nvSpPr>
        <p:spPr>
          <a:xfrm>
            <a:off x="1105132" y="4738618"/>
            <a:ext cx="2010350" cy="88225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124E7282-24B5-9D6B-9CD2-16D0B11A045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26612" y="5976657"/>
            <a:ext cx="1288484" cy="194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45E958-2A44-662C-6043-2AC1B8124CA8}"/>
              </a:ext>
            </a:extLst>
          </p:cNvPr>
          <p:cNvSpPr/>
          <p:nvPr/>
        </p:nvSpPr>
        <p:spPr>
          <a:xfrm>
            <a:off x="5117217" y="4210095"/>
            <a:ext cx="3222536" cy="1478536"/>
          </a:xfrm>
          <a:prstGeom prst="rect">
            <a:avLst/>
          </a:prstGeom>
          <a:noFill/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A6C8D5A-AB1D-AD0C-4900-FABAC30E3B2C}"/>
              </a:ext>
            </a:extLst>
          </p:cNvPr>
          <p:cNvSpPr txBox="1"/>
          <p:nvPr/>
        </p:nvSpPr>
        <p:spPr>
          <a:xfrm>
            <a:off x="7342489" y="5651688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Availability Zone </a:t>
            </a:r>
            <a:r>
              <a:rPr lang="en-US" altLang="ko-KR" sz="800" dirty="0"/>
              <a:t>3</a:t>
            </a:r>
            <a:endParaRPr lang="en-KR" sz="8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EF6FABB-1051-B894-EE03-D41948BC8E1B}"/>
              </a:ext>
            </a:extLst>
          </p:cNvPr>
          <p:cNvSpPr txBox="1"/>
          <p:nvPr/>
        </p:nvSpPr>
        <p:spPr>
          <a:xfrm>
            <a:off x="1776633" y="3444561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 dirty="0"/>
              <a:t>Auto Scaling Group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6E1237-CA10-9262-AB8B-A8F85B15C4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4413" y="200332"/>
            <a:ext cx="791587" cy="595224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2C7BFA8-2D3A-66AD-CC0A-0977B7D2D276}"/>
              </a:ext>
            </a:extLst>
          </p:cNvPr>
          <p:cNvSpPr txBox="1"/>
          <p:nvPr/>
        </p:nvSpPr>
        <p:spPr>
          <a:xfrm>
            <a:off x="5478298" y="763915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Client</a:t>
            </a:r>
            <a:endParaRPr lang="en-KR" sz="8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469B7F2-42C9-153A-D149-87CF80A52D1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999714" y="562268"/>
            <a:ext cx="122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A04B7B0-5FF2-4105-B6C6-3144E88A1F26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3599387" y="995632"/>
            <a:ext cx="1172059" cy="11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B595AFB-CC0D-A45F-67DD-9B7E30D00D10}"/>
              </a:ext>
            </a:extLst>
          </p:cNvPr>
          <p:cNvSpPr txBox="1"/>
          <p:nvPr/>
        </p:nvSpPr>
        <p:spPr>
          <a:xfrm>
            <a:off x="690013" y="439776"/>
            <a:ext cx="22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b="1" dirty="0"/>
              <a:t>Foregien Community Application</a:t>
            </a:r>
          </a:p>
          <a:p>
            <a:pPr algn="ctr"/>
            <a:r>
              <a:rPr lang="en-KR" sz="1200" b="1" dirty="0"/>
              <a:t>Team 6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5855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96</Words>
  <Application>Microsoft Macintosh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이현서</dc:creator>
  <cp:lastModifiedBy>이현서</cp:lastModifiedBy>
  <cp:revision>1</cp:revision>
  <dcterms:created xsi:type="dcterms:W3CDTF">2023-05-11T11:19:32Z</dcterms:created>
  <dcterms:modified xsi:type="dcterms:W3CDTF">2023-05-11T13:51:51Z</dcterms:modified>
</cp:coreProperties>
</file>