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7E21A-3A33-7B8F-4D58-A7233DA16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F5BBCD-171D-23D4-BA1A-09A46A8EE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159B5-932A-9F0F-A570-9A9F9E53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6FDA-CEE7-421B-A726-D057B2A68653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B19B5F-6835-501E-1432-3F6B2D695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01F2BD-0E9B-ABB7-2520-9054CE5F3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3F80E-1CD7-4089-91B8-BF08A05E0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2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CB0BA-32AA-BB80-CAC9-B6918D476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514302-C406-DEB8-BD81-04A6805A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442D06-A64F-06AC-2036-4F0B40D89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6FDA-CEE7-421B-A726-D057B2A68653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F47E9-FC0F-E5D0-BA41-7C74AC64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D73B9-AC3C-E51A-8792-020026F9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3F80E-1CD7-4089-91B8-BF08A05E0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31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2C896A-D773-5042-71FE-86AAEB3C97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6CD1B3-E388-6979-28F4-69450C2F7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F7553-EDBE-9C11-3E16-03CEEBF35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6FDA-CEE7-421B-A726-D057B2A68653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8F3332-729B-6E7A-32EC-0DEBC593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AD824E-15CD-D6E3-CBDC-AFAEF745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3F80E-1CD7-4089-91B8-BF08A05E0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4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8EAA5-3FA9-4826-E9B6-8E1FF3C25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1994FC-D4B1-1CC7-11EE-4A2B37B40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5A4E45-BC1B-A6C2-0D9C-510CED7A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6FDA-CEE7-421B-A726-D057B2A68653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5DA43A-1CA4-65C4-3A9D-022866FC1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74408-E955-3394-F5F8-4FC29C0E0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3F80E-1CD7-4089-91B8-BF08A05E0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09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34E7D-E065-6BE5-40F2-98848FCA7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70645C-FC81-3AFD-4C11-4571DA88D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00521-9E83-2CCC-077B-34AD341B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6FDA-CEE7-421B-A726-D057B2A68653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46229-F16B-38A0-295F-7E6C8BEE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FC904-16BC-6FC1-0404-C619C804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3F80E-1CD7-4089-91B8-BF08A05E0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92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69ED0-8AD2-A537-7BB9-B0374441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4A1365-68A5-EA83-A7BC-6B11B3801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783F74-7729-8E90-2C9C-F252E2A3C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26F06F-0017-8954-5416-A465C5434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6FDA-CEE7-421B-A726-D057B2A68653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FBCF06-07BB-9BE8-ADB6-4325A31B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7D3CE9-1D62-F897-50A0-ADF25E57A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3F80E-1CD7-4089-91B8-BF08A05E0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88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9313C-4DEB-53DA-60B4-C7C0045E8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70EECC-F609-3809-7EDE-E31BD8AC3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0FD1EF-97CC-0A43-DBCB-A19F310A6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76536A-3B39-064D-5B71-8DEC1CDC9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410C68-873F-A3AD-0B9B-B19337106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EE683D-44BA-0781-BE74-AC1692F9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6FDA-CEE7-421B-A726-D057B2A68653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5F329A-9A7B-A791-B7B3-CCA3D795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699A3A-9804-42F8-FBB8-F658119F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3F80E-1CD7-4089-91B8-BF08A05E0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7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83F8C-B1C9-D824-BF58-95C15B30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6556B1-BE31-3AC8-EF0F-E1645F13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6FDA-CEE7-421B-A726-D057B2A68653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4138A2-EBFD-1D51-A7A6-DB9BD8383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9D53E8-D0E7-DC0D-E633-65930CEB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3F80E-1CD7-4089-91B8-BF08A05E0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98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767C77-A10C-3422-0EE1-03E618A5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6FDA-CEE7-421B-A726-D057B2A68653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F84CB0-DF10-B08D-29B2-D2313869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7411A9-5038-7741-D024-0B970AFCC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3F80E-1CD7-4089-91B8-BF08A05E0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BFB2B-5B4C-A3F4-0DCE-9B9C135D7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570FE-29FB-C776-D09D-38A05AF7B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AF1098-BA57-E690-C609-C37C40B17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7B1B36-9824-1F9C-23FA-C781D9175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6FDA-CEE7-421B-A726-D057B2A68653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C5CF01-C35D-1180-A593-516B0D4E9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792806-997E-97DC-CEFB-A93D5089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3F80E-1CD7-4089-91B8-BF08A05E0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01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51D0A-CD73-B5E2-ED8C-7572D9C84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92C3F9-0E6E-BE43-51E7-E4A814140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A7135B-E2D5-233C-9832-B39E5D785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EC058A-7996-4A37-9B64-A93091D3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6FDA-CEE7-421B-A726-D057B2A68653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831602-1037-D233-D72A-9120198A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86E30F-0042-EA5D-4C52-51509148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3F80E-1CD7-4089-91B8-BF08A05E0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959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680120-69BB-10B3-9B97-E3342311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0498A4-C4D7-F40F-CA2C-6EC4EF2A3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7F239-D170-239B-ABDB-46DFEE890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26FDA-CEE7-421B-A726-D057B2A68653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F162B5-E31E-F730-22AB-26F81D8F1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40D29-6F10-F9A6-730A-ABA53C6B0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3F80E-1CD7-4089-91B8-BF08A05E0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86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90B257E-31F8-7A5E-9910-887D36D22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506" y="0"/>
            <a:ext cx="8850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9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719227-F588-83EC-6BEA-B562AE06B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152" y="26375"/>
            <a:ext cx="7559695" cy="68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은령</dc:creator>
  <cp:lastModifiedBy>박 은령</cp:lastModifiedBy>
  <cp:revision>2</cp:revision>
  <dcterms:created xsi:type="dcterms:W3CDTF">2023-03-14T04:57:54Z</dcterms:created>
  <dcterms:modified xsi:type="dcterms:W3CDTF">2023-03-14T08:04:58Z</dcterms:modified>
</cp:coreProperties>
</file>