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1"/>
  </p:notesMasterIdLst>
  <p:sldIdLst>
    <p:sldId id="257" r:id="rId2"/>
    <p:sldId id="260" r:id="rId3"/>
    <p:sldId id="258" r:id="rId4"/>
    <p:sldId id="276" r:id="rId5"/>
    <p:sldId id="277" r:id="rId6"/>
    <p:sldId id="278" r:id="rId7"/>
    <p:sldId id="270" r:id="rId8"/>
    <p:sldId id="271" r:id="rId9"/>
    <p:sldId id="269" r:id="rId10"/>
  </p:sldIdLst>
  <p:sldSz cx="12192000" cy="6858000"/>
  <p:notesSz cx="6858000" cy="9144000"/>
  <p:embeddedFontLst>
    <p:embeddedFont>
      <p:font typeface="나눔바른고딕" panose="020B0603020101020101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084"/>
    <a:srgbClr val="579297"/>
    <a:srgbClr val="8DBABD"/>
    <a:srgbClr val="00002F"/>
    <a:srgbClr val="D0CECE"/>
    <a:srgbClr val="5E5A5A"/>
    <a:srgbClr val="3C6568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93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xK8CSAD1Y6c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3064" y="2476281"/>
            <a:ext cx="552587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300" b="1" spc="-30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</a:t>
            </a:r>
            <a:r>
              <a:rPr lang="en-US" altLang="ko-KR" sz="4300" b="1" spc="-30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UIUX</a:t>
            </a:r>
            <a:r>
              <a:rPr lang="ko-KR" altLang="en-US" sz="4300" b="1" spc="-30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최종 발표</a:t>
            </a:r>
            <a:endParaRPr lang="en-US" altLang="ko-KR" sz="4300" b="1" spc="-300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77" y="3236472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Logic Square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78E61-B974-46BC-AB08-3CBC8FFA12A4}"/>
              </a:ext>
            </a:extLst>
          </p:cNvPr>
          <p:cNvSpPr txBox="1"/>
          <p:nvPr/>
        </p:nvSpPr>
        <p:spPr>
          <a:xfrm>
            <a:off x="7821297" y="4004691"/>
            <a:ext cx="381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2017103955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컴퓨터공학과 권은령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4702" y="2497976"/>
            <a:ext cx="19030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29960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  <a:endParaRPr lang="ko-KR" altLang="en-US" sz="2500" b="1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4302" y="2497976"/>
            <a:ext cx="19030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79560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Demo</a:t>
            </a:r>
            <a:endParaRPr lang="ko-KR" altLang="en-US" sz="2500" b="1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3902" y="2497976"/>
            <a:ext cx="19030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1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29160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2500" b="1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b="1" spc="-150" dirty="0">
              <a:solidFill>
                <a:srgbClr val="4C808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62357" y="1167698"/>
            <a:ext cx="21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405A4B-84CE-496E-8D38-BAE78D746615}"/>
              </a:ext>
            </a:extLst>
          </p:cNvPr>
          <p:cNvSpPr/>
          <p:nvPr/>
        </p:nvSpPr>
        <p:spPr>
          <a:xfrm>
            <a:off x="782364" y="1315562"/>
            <a:ext cx="2300912" cy="188180"/>
          </a:xfrm>
          <a:prstGeom prst="rect">
            <a:avLst/>
          </a:prstGeom>
          <a:solidFill>
            <a:srgbClr val="8DBA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9911" y="397045"/>
            <a:ext cx="1330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  <a:endParaRPr lang="ko-KR" altLang="en-US" sz="3200" spc="-150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9C82A-021E-4EEC-875E-A7D0F7D9B842}"/>
              </a:ext>
            </a:extLst>
          </p:cNvPr>
          <p:cNvSpPr txBox="1"/>
          <p:nvPr/>
        </p:nvSpPr>
        <p:spPr>
          <a:xfrm>
            <a:off x="725092" y="1167660"/>
            <a:ext cx="24531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오브젝트 나열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A3E1C8-4CF6-4E53-BCBA-CDCD3B32065E}"/>
              </a:ext>
            </a:extLst>
          </p:cNvPr>
          <p:cNvCxnSpPr/>
          <p:nvPr/>
        </p:nvCxnSpPr>
        <p:spPr>
          <a:xfrm>
            <a:off x="1018257" y="968813"/>
            <a:ext cx="21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2027E4-8905-4DD5-B492-D4F2E2D5E95B}"/>
              </a:ext>
            </a:extLst>
          </p:cNvPr>
          <p:cNvSpPr txBox="1"/>
          <p:nvPr/>
        </p:nvSpPr>
        <p:spPr>
          <a:xfrm>
            <a:off x="1167327" y="1812782"/>
            <a:ext cx="9857345" cy="30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Tutorial Scene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라운드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대화창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이름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스크립트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opacity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Scene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라운드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이미지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lnSpc>
                <a:spcPct val="12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Ingame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Scene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대화창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이름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스크립트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opacity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가능한 블록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Prefab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9911" y="397045"/>
            <a:ext cx="1330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  <a:endParaRPr lang="ko-KR" altLang="en-US" sz="3200" spc="-150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3A2FB-573B-413D-93C2-BF89CEF978AB}"/>
              </a:ext>
            </a:extLst>
          </p:cNvPr>
          <p:cNvSpPr/>
          <p:nvPr/>
        </p:nvSpPr>
        <p:spPr>
          <a:xfrm>
            <a:off x="821628" y="1322900"/>
            <a:ext cx="2609820" cy="194216"/>
          </a:xfrm>
          <a:prstGeom prst="rect">
            <a:avLst/>
          </a:prstGeom>
          <a:solidFill>
            <a:srgbClr val="8DBA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9C82A-021E-4EEC-875E-A7D0F7D9B842}"/>
              </a:ext>
            </a:extLst>
          </p:cNvPr>
          <p:cNvSpPr txBox="1"/>
          <p:nvPr/>
        </p:nvSpPr>
        <p:spPr>
          <a:xfrm>
            <a:off x="725092" y="1167660"/>
            <a:ext cx="29432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컨트롤러 스크립트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A3E1C8-4CF6-4E53-BCBA-CDCD3B32065E}"/>
              </a:ext>
            </a:extLst>
          </p:cNvPr>
          <p:cNvCxnSpPr/>
          <p:nvPr/>
        </p:nvCxnSpPr>
        <p:spPr>
          <a:xfrm>
            <a:off x="1018257" y="968813"/>
            <a:ext cx="21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2027E4-8905-4DD5-B492-D4F2E2D5E95B}"/>
              </a:ext>
            </a:extLst>
          </p:cNvPr>
          <p:cNvSpPr txBox="1"/>
          <p:nvPr/>
        </p:nvSpPr>
        <p:spPr>
          <a:xfrm>
            <a:off x="1167327" y="1768432"/>
            <a:ext cx="9857345" cy="337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 시스템</a:t>
            </a:r>
            <a:endParaRPr lang="en-US" altLang="ko-KR" b="1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Asset store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다운받은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 .NET for Unity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읽어 출력할 문장을 저장한다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출력할 문장에서 한 글자 씩 차례대로 출력되며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효과음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(%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랜덤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함께 재생된다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빨리 스크립트를 보고싶을 때 대화창을 클릭하면 대화가 </a:t>
            </a:r>
            <a:r>
              <a:rPr lang="ko-KR" altLang="en-US" sz="1700" b="1" dirty="0" err="1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스킵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되어 한꺼번에 출력된다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대화가 진행되는 동안에는 레이어로 인해 블록 클릭이 불가능하다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ko-KR" altLang="en-US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시스템</a:t>
            </a:r>
            <a:endParaRPr lang="en-US" altLang="ko-KR" b="1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블록을 클릭했을 때 블록의 </a:t>
            </a:r>
            <a:r>
              <a:rPr lang="en-US" altLang="ko-KR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인식하여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“right”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옳은 블록이고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“false”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틀린 블록이다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  블록에 알맞은 이미지를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Resources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폴더에 접근하는 </a:t>
            </a:r>
            <a:r>
              <a:rPr lang="en-US" altLang="ko-KR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Resources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이용해 찾아서 바꾼다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라운드에서 절반 정도 라운드를 깨면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대화가 진행되며 각 보스의 </a:t>
            </a:r>
            <a:r>
              <a:rPr lang="ko-KR" altLang="en-US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능력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발동된다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455D59-DEC7-4606-A438-2A2B419BA989}"/>
              </a:ext>
            </a:extLst>
          </p:cNvPr>
          <p:cNvGrpSpPr/>
          <p:nvPr/>
        </p:nvGrpSpPr>
        <p:grpSpPr>
          <a:xfrm>
            <a:off x="3110155" y="5296544"/>
            <a:ext cx="1232067" cy="410871"/>
            <a:chOff x="1899275" y="4223057"/>
            <a:chExt cx="1724188" cy="5749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A59EBE1-D2AC-4949-8DAE-FFEFE3457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479" y="4223057"/>
              <a:ext cx="574984" cy="57498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0913AD8-60F0-434C-AA85-B8FD5DC3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275" y="4223057"/>
              <a:ext cx="574984" cy="574984"/>
            </a:xfrm>
            <a:prstGeom prst="rect">
              <a:avLst/>
            </a:prstGeom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11F4957C-9021-4897-9A89-4EBB1EA0CB44}"/>
                </a:ext>
              </a:extLst>
            </p:cNvPr>
            <p:cNvSpPr/>
            <p:nvPr/>
          </p:nvSpPr>
          <p:spPr>
            <a:xfrm>
              <a:off x="2570869" y="4376078"/>
              <a:ext cx="381000" cy="26894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974916-5CC8-418B-98A8-D86370943CD2}"/>
              </a:ext>
            </a:extLst>
          </p:cNvPr>
          <p:cNvGrpSpPr/>
          <p:nvPr/>
        </p:nvGrpSpPr>
        <p:grpSpPr>
          <a:xfrm>
            <a:off x="3110155" y="5807494"/>
            <a:ext cx="1230571" cy="410871"/>
            <a:chOff x="3977242" y="4667084"/>
            <a:chExt cx="1724189" cy="5756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9612BEF-D246-40E3-B2E3-8B5069D5F827}"/>
                </a:ext>
              </a:extLst>
            </p:cNvPr>
            <p:cNvGrpSpPr/>
            <p:nvPr/>
          </p:nvGrpSpPr>
          <p:grpSpPr>
            <a:xfrm>
              <a:off x="3977242" y="4667084"/>
              <a:ext cx="1052594" cy="574984"/>
              <a:chOff x="1899275" y="4223057"/>
              <a:chExt cx="1052594" cy="574984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091DF3F0-834A-4C8E-B221-A2FD2B9DE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275" y="4223057"/>
                <a:ext cx="574984" cy="574984"/>
              </a:xfrm>
              <a:prstGeom prst="rect">
                <a:avLst/>
              </a:prstGeom>
            </p:spPr>
          </p:pic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BA7DCFF0-318D-4E0F-87C2-405625D4A144}"/>
                  </a:ext>
                </a:extLst>
              </p:cNvPr>
              <p:cNvSpPr/>
              <p:nvPr/>
            </p:nvSpPr>
            <p:spPr>
              <a:xfrm>
                <a:off x="2570869" y="4376078"/>
                <a:ext cx="381000" cy="268941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6BBA1BD-E349-47A4-B93F-55223F0DB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446" y="4667783"/>
              <a:ext cx="574985" cy="57498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FB3A847-FF25-4D17-8674-802345603B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2" t="73385" r="24725" b="2632"/>
          <a:stretch/>
        </p:blipFill>
        <p:spPr>
          <a:xfrm>
            <a:off x="4623876" y="5296544"/>
            <a:ext cx="5098958" cy="9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5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405A4B-84CE-496E-8D38-BAE78D746615}"/>
              </a:ext>
            </a:extLst>
          </p:cNvPr>
          <p:cNvSpPr/>
          <p:nvPr/>
        </p:nvSpPr>
        <p:spPr>
          <a:xfrm>
            <a:off x="782364" y="1315562"/>
            <a:ext cx="2880000" cy="188180"/>
          </a:xfrm>
          <a:prstGeom prst="rect">
            <a:avLst/>
          </a:prstGeom>
          <a:solidFill>
            <a:srgbClr val="8DBA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9911" y="397045"/>
            <a:ext cx="1330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  <a:endParaRPr lang="ko-KR" altLang="en-US" sz="3200" spc="-150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9C82A-021E-4EEC-875E-A7D0F7D9B842}"/>
              </a:ext>
            </a:extLst>
          </p:cNvPr>
          <p:cNvSpPr txBox="1"/>
          <p:nvPr/>
        </p:nvSpPr>
        <p:spPr>
          <a:xfrm>
            <a:off x="725092" y="1167660"/>
            <a:ext cx="307391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제너레이터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스크립트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A3E1C8-4CF6-4E53-BCBA-CDCD3B32065E}"/>
              </a:ext>
            </a:extLst>
          </p:cNvPr>
          <p:cNvCxnSpPr/>
          <p:nvPr/>
        </p:nvCxnSpPr>
        <p:spPr>
          <a:xfrm>
            <a:off x="1018257" y="968813"/>
            <a:ext cx="21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2027E4-8905-4DD5-B492-D4F2E2D5E95B}"/>
              </a:ext>
            </a:extLst>
          </p:cNvPr>
          <p:cNvSpPr txBox="1"/>
          <p:nvPr/>
        </p:nvSpPr>
        <p:spPr>
          <a:xfrm>
            <a:off x="1167327" y="1812782"/>
            <a:ext cx="10059997" cy="177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(“Easy”, “Normal”…)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인식하여 블록을 </a:t>
            </a:r>
            <a:r>
              <a:rPr lang="en-US" altLang="ko-KR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prefab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생성하여 게임 라운드를 생성한다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레벨에 따라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nxn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달라지므로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블록의 </a:t>
            </a:r>
            <a:r>
              <a:rPr lang="en-US" altLang="ko-KR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또한 조정한다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블록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prefab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존재하며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저장된 리스트 값이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 정답 칸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비교하여 블록에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넣는다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레벨에 따라서 블록들의 위치도 달라지므로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n/2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floor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통해 </a:t>
            </a:r>
            <a:r>
              <a:rPr lang="ko-KR" altLang="en-US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설정한다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FBC33C-7CCE-4E56-9312-7D23F7B2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2" y="3809492"/>
            <a:ext cx="1732946" cy="173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87154-B76F-47D4-9A4A-53E198C96C14}"/>
              </a:ext>
            </a:extLst>
          </p:cNvPr>
          <p:cNvSpPr txBox="1"/>
          <p:nvPr/>
        </p:nvSpPr>
        <p:spPr>
          <a:xfrm>
            <a:off x="3464429" y="3890555"/>
            <a:ext cx="7659199" cy="153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왼쪽의          칸 위치는 중심으로부터 왼쪽으로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블록사이즈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위쪽으로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+2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블록사이즈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오른쪽으로 가는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위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아래로 가는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이중으로 돌려서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블록의 위치 값을 계산함 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‘2’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700" b="1" dirty="0" err="1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Mathf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.Floor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(5(=n)/2)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72B7F-3A91-4D39-B36D-D342F0B4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507" y="3938752"/>
            <a:ext cx="341677" cy="3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405A4B-84CE-496E-8D38-BAE78D746615}"/>
              </a:ext>
            </a:extLst>
          </p:cNvPr>
          <p:cNvSpPr/>
          <p:nvPr/>
        </p:nvSpPr>
        <p:spPr>
          <a:xfrm>
            <a:off x="782364" y="1315562"/>
            <a:ext cx="3006000" cy="188180"/>
          </a:xfrm>
          <a:prstGeom prst="rect">
            <a:avLst/>
          </a:prstGeom>
          <a:solidFill>
            <a:srgbClr val="8DBA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9911" y="397045"/>
            <a:ext cx="1330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  <a:endParaRPr lang="ko-KR" altLang="en-US" sz="3200" spc="-150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9C82A-021E-4EEC-875E-A7D0F7D9B842}"/>
              </a:ext>
            </a:extLst>
          </p:cNvPr>
          <p:cNvSpPr txBox="1"/>
          <p:nvPr/>
        </p:nvSpPr>
        <p:spPr>
          <a:xfrm>
            <a:off x="720129" y="1167660"/>
            <a:ext cx="3187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UI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갱신 감독 스크립트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A3E1C8-4CF6-4E53-BCBA-CDCD3B32065E}"/>
              </a:ext>
            </a:extLst>
          </p:cNvPr>
          <p:cNvCxnSpPr/>
          <p:nvPr/>
        </p:nvCxnSpPr>
        <p:spPr>
          <a:xfrm>
            <a:off x="1018257" y="968813"/>
            <a:ext cx="21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065429-8AF4-4066-8326-E4F78A2AEFAB}"/>
              </a:ext>
            </a:extLst>
          </p:cNvPr>
          <p:cNvSpPr txBox="1"/>
          <p:nvPr/>
        </p:nvSpPr>
        <p:spPr>
          <a:xfrm>
            <a:off x="1160269" y="1799776"/>
            <a:ext cx="10059997" cy="2113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지남에 따라서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가까워진다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되면 </a:t>
            </a:r>
            <a:r>
              <a:rPr lang="en-US" altLang="ko-KR" sz="1700" b="1" dirty="0" err="1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GameOver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 진행 중에는 시간이 흐르지 않는다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잘못된 블록을 클릭할 때마다 </a:t>
            </a:r>
            <a:r>
              <a:rPr lang="ko-KR" altLang="en-US" sz="1700" b="1" dirty="0">
                <a:solidFill>
                  <a:srgbClr val="4C80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하트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빈 하트로 변하게 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(Resources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하트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모두 빈 하트로 변하면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GameOver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GameOver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되면 게임 화면 위에 덮어씌워지는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gameover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layer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인해 클릭이 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불가능해진다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18B95E-E014-4E63-A3AF-354E2B2021BB}"/>
              </a:ext>
            </a:extLst>
          </p:cNvPr>
          <p:cNvGrpSpPr/>
          <p:nvPr/>
        </p:nvGrpSpPr>
        <p:grpSpPr>
          <a:xfrm>
            <a:off x="720129" y="4278361"/>
            <a:ext cx="3187032" cy="446276"/>
            <a:chOff x="782364" y="4949380"/>
            <a:chExt cx="3187032" cy="44627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10EA0F-6F93-48A7-B311-2F42A8614B3E}"/>
                </a:ext>
              </a:extLst>
            </p:cNvPr>
            <p:cNvSpPr/>
            <p:nvPr/>
          </p:nvSpPr>
          <p:spPr>
            <a:xfrm>
              <a:off x="835172" y="5097282"/>
              <a:ext cx="2448000" cy="188180"/>
            </a:xfrm>
            <a:prstGeom prst="rect">
              <a:avLst/>
            </a:prstGeom>
            <a:solidFill>
              <a:srgbClr val="8DBAB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8FEDDC-3A8F-4B2F-B957-229F8B10AD04}"/>
                </a:ext>
              </a:extLst>
            </p:cNvPr>
            <p:cNvSpPr txBox="1"/>
            <p:nvPr/>
          </p:nvSpPr>
          <p:spPr>
            <a:xfrm>
              <a:off x="782364" y="4949380"/>
              <a:ext cx="318703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스크립트의 흐름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5B3AB0-AA10-4CBE-A349-D7B22CC5F928}"/>
              </a:ext>
            </a:extLst>
          </p:cNvPr>
          <p:cNvSpPr txBox="1"/>
          <p:nvPr/>
        </p:nvSpPr>
        <p:spPr>
          <a:xfrm>
            <a:off x="1098034" y="4855495"/>
            <a:ext cx="6075497" cy="4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컨트롤러 스크립트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제너레이터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스크립트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UI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갱신 감독 스크립트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84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9911" y="383982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Demo</a:t>
            </a:r>
            <a:endParaRPr lang="ko-KR" altLang="en-US" sz="3200" spc="-150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A3E1C8-4CF6-4E53-BCBA-CDCD3B32065E}"/>
              </a:ext>
            </a:extLst>
          </p:cNvPr>
          <p:cNvCxnSpPr/>
          <p:nvPr/>
        </p:nvCxnSpPr>
        <p:spPr>
          <a:xfrm>
            <a:off x="1018257" y="968813"/>
            <a:ext cx="21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AD83C8-4752-45D3-A31A-11BAB7669295}"/>
              </a:ext>
            </a:extLst>
          </p:cNvPr>
          <p:cNvSpPr txBox="1"/>
          <p:nvPr/>
        </p:nvSpPr>
        <p:spPr>
          <a:xfrm>
            <a:off x="3274654" y="5673357"/>
            <a:ext cx="5642689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https://www.youtube.com/watch?v=xK8CSAD1Y6c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28D0AE-EB04-4E75-8438-73F8F28B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56" y="1392813"/>
            <a:ext cx="6014886" cy="40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1714" y="2805752"/>
            <a:ext cx="22685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0" b="1" spc="-300" dirty="0">
                <a:solidFill>
                  <a:srgbClr val="5792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7500" b="1" spc="-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7500" b="1" spc="-300" dirty="0">
                <a:solidFill>
                  <a:srgbClr val="5792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7500" b="1" spc="-300" dirty="0">
              <a:solidFill>
                <a:srgbClr val="57929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055" y="2459504"/>
            <a:ext cx="25458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5792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6000" b="1" spc="-30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en-US" altLang="ko-KR" sz="6000" b="1" spc="-300" dirty="0">
                <a:solidFill>
                  <a:srgbClr val="5792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6000" b="1" spc="-30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6000" b="1" spc="-300" dirty="0">
                <a:solidFill>
                  <a:srgbClr val="5792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</a:p>
          <a:p>
            <a:pPr algn="ctr"/>
            <a:r>
              <a:rPr lang="en-US" altLang="ko-KR" sz="6000" b="1" spc="-300" dirty="0">
                <a:solidFill>
                  <a:srgbClr val="5792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en-US" altLang="ko-KR" sz="6000" b="1" spc="-30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en-US" altLang="ko-KR" sz="6000" b="1" spc="-300" dirty="0">
                <a:solidFill>
                  <a:srgbClr val="5792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</a:t>
            </a:r>
            <a:r>
              <a:rPr lang="en-US" altLang="ko-KR" sz="6000" b="1" spc="-300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6000" b="1" spc="-300" dirty="0">
              <a:solidFill>
                <a:srgbClr val="0000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435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나눔바른고딕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권 은령</cp:lastModifiedBy>
  <cp:revision>737</cp:revision>
  <dcterms:created xsi:type="dcterms:W3CDTF">2017-05-29T09:12:16Z</dcterms:created>
  <dcterms:modified xsi:type="dcterms:W3CDTF">2019-12-06T16:53:30Z</dcterms:modified>
</cp:coreProperties>
</file>