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61" r:id="rId5"/>
    <p:sldId id="262" r:id="rId6"/>
    <p:sldId id="264" r:id="rId7"/>
    <p:sldId id="268" r:id="rId8"/>
    <p:sldId id="269" r:id="rId9"/>
    <p:sldId id="263" r:id="rId10"/>
    <p:sldId id="265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15"/>
    <a:srgbClr val="404040"/>
    <a:srgbClr val="5E5E5E"/>
    <a:srgbClr val="FF5A33"/>
    <a:srgbClr val="FF7F61"/>
    <a:srgbClr val="FF9F89"/>
    <a:srgbClr val="FFD7CD"/>
    <a:srgbClr val="A6A6A6"/>
    <a:srgbClr val="6B6B6B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 autoAdjust="0"/>
    <p:restoredTop sz="93655" autoAdjust="0"/>
  </p:normalViewPr>
  <p:slideViewPr>
    <p:cSldViewPr snapToGrid="0">
      <p:cViewPr>
        <p:scale>
          <a:sx n="75" d="100"/>
          <a:sy n="75" d="100"/>
        </p:scale>
        <p:origin x="94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3E45-C898-4E0A-8721-8F1A152A8EB3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6173F-E6BD-40B8-BC7F-16C6CD34B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3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6173F-E6BD-40B8-BC7F-16C6CD34B5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6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6173F-E6BD-40B8-BC7F-16C6CD34B5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6173F-E6BD-40B8-BC7F-16C6CD34B5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0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6173F-E6BD-40B8-BC7F-16C6CD34B5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5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6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6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5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3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3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9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2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A541-0D95-499E-848A-E3DF049C6FD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60F3-7B88-439F-B7B8-7D1AE16D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7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8000" y="185629"/>
            <a:ext cx="11520000" cy="0"/>
          </a:xfrm>
          <a:prstGeom prst="line">
            <a:avLst/>
          </a:prstGeom>
          <a:ln w="38100">
            <a:solidFill>
              <a:srgbClr val="4040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0" y="1827302"/>
            <a:ext cx="12192000" cy="5030698"/>
            <a:chOff x="0" y="1827302"/>
            <a:chExt cx="12192000" cy="5030698"/>
          </a:xfrm>
        </p:grpSpPr>
        <p:sp>
          <p:nvSpPr>
            <p:cNvPr id="5" name="직사각형 4"/>
            <p:cNvSpPr/>
            <p:nvPr/>
          </p:nvSpPr>
          <p:spPr>
            <a:xfrm>
              <a:off x="0" y="2382982"/>
              <a:ext cx="12192000" cy="4475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2341" y="1827302"/>
              <a:ext cx="6769802" cy="103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공개 </a:t>
              </a:r>
              <a:r>
                <a:rPr lang="en-US" altLang="ko-KR" sz="6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SW </a:t>
              </a:r>
              <a:r>
                <a:rPr lang="ko-KR" altLang="en-US" sz="6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공모대전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266816" y="4958883"/>
            <a:ext cx="228780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en-US" altLang="ko-KR" sz="2500" dirty="0">
                <a:solidFill>
                  <a:srgbClr val="FF42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Dear.</a:t>
            </a:r>
          </a:p>
          <a:p>
            <a:r>
              <a:rPr lang="ko-KR" altLang="en-US" sz="25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강수지 김서현</a:t>
            </a:r>
            <a:endParaRPr lang="en-US" altLang="ko-KR" sz="25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500" dirty="0" err="1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손휘진</a:t>
            </a:r>
            <a:r>
              <a:rPr lang="ko-KR" altLang="en-US" sz="25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dirty="0" err="1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조은솔</a:t>
            </a:r>
            <a:endParaRPr lang="en-US" altLang="ko-KR" sz="25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9371" y="2848827"/>
            <a:ext cx="5606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42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POS System Solution-</a:t>
            </a:r>
            <a:endParaRPr lang="ko-KR" altLang="en-US" sz="3200" dirty="0">
              <a:solidFill>
                <a:srgbClr val="FF421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8000" y="6660000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r="3165" b="33490"/>
          <a:stretch/>
        </p:blipFill>
        <p:spPr>
          <a:xfrm>
            <a:off x="2666426" y="2384920"/>
            <a:ext cx="6588000" cy="4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6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/>
          <p:cNvSpPr/>
          <p:nvPr/>
        </p:nvSpPr>
        <p:spPr>
          <a:xfrm>
            <a:off x="283900" y="457200"/>
            <a:ext cx="1346200" cy="812800"/>
          </a:xfrm>
          <a:prstGeom prst="roundRect">
            <a:avLst>
              <a:gd name="adj" fmla="val 24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283900" y="108576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/>
          <p:cNvSpPr/>
          <p:nvPr/>
        </p:nvSpPr>
        <p:spPr>
          <a:xfrm>
            <a:off x="283900" y="171432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9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/>
          <p:cNvSpPr/>
          <p:nvPr/>
        </p:nvSpPr>
        <p:spPr>
          <a:xfrm>
            <a:off x="283900" y="234288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/>
          <p:cNvSpPr/>
          <p:nvPr/>
        </p:nvSpPr>
        <p:spPr>
          <a:xfrm>
            <a:off x="283900" y="297144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5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/>
          <p:cNvSpPr/>
          <p:nvPr/>
        </p:nvSpPr>
        <p:spPr>
          <a:xfrm>
            <a:off x="283900" y="360000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88000" y="185629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8000" y="6660000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50900" y="457200"/>
            <a:ext cx="10957100" cy="5918200"/>
          </a:xfrm>
          <a:prstGeom prst="rect">
            <a:avLst/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9700" y="555250"/>
            <a:ext cx="10727000" cy="3044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9700" y="629503"/>
            <a:ext cx="48205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 효과 및 활용 분야</a:t>
            </a:r>
          </a:p>
        </p:txBody>
      </p:sp>
      <p:sp>
        <p:nvSpPr>
          <p:cNvPr id="14" name="사각형: 둥근 모서리 13"/>
          <p:cNvSpPr/>
          <p:nvPr/>
        </p:nvSpPr>
        <p:spPr>
          <a:xfrm flipV="1">
            <a:off x="2066000" y="2146299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4840" y="2077625"/>
            <a:ext cx="633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자영업자들이 저렴하게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POS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시스템을 사용 가능하다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4840" y="3642899"/>
            <a:ext cx="663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고객들이 편리하게 자리에서 결제를 할 수 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34840" y="2830282"/>
            <a:ext cx="7202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어플리케이션을 통해 간편하게 매장의 상황을 확인 가능하다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34840" y="4380566"/>
            <a:ext cx="799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코타나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기능을 이용하여 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산업혁명의 발전에 도움이 될 것이다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34840" y="5088255"/>
            <a:ext cx="878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결제 시스템을 이용하는 업체와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비콘의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기능을 연동하여 어플리케이션을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통합시켜 효율적인 결제를 할 수 있도록 발전시킬 수 있을 것이다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사각형: 둥근 모서리 37"/>
          <p:cNvSpPr/>
          <p:nvPr/>
        </p:nvSpPr>
        <p:spPr>
          <a:xfrm flipV="1">
            <a:off x="2066000" y="2971440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/>
          <p:cNvSpPr/>
          <p:nvPr/>
        </p:nvSpPr>
        <p:spPr>
          <a:xfrm flipV="1">
            <a:off x="2066000" y="3739303"/>
            <a:ext cx="262200" cy="262762"/>
          </a:xfrm>
          <a:prstGeom prst="roundRect">
            <a:avLst>
              <a:gd name="adj" fmla="val 24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/>
          <p:cNvSpPr/>
          <p:nvPr/>
        </p:nvSpPr>
        <p:spPr>
          <a:xfrm flipV="1">
            <a:off x="2066000" y="4443031"/>
            <a:ext cx="262200" cy="262762"/>
          </a:xfrm>
          <a:prstGeom prst="roundRect">
            <a:avLst>
              <a:gd name="adj" fmla="val 24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/>
          <p:cNvSpPr/>
          <p:nvPr/>
        </p:nvSpPr>
        <p:spPr>
          <a:xfrm flipV="1">
            <a:off x="2066000" y="5194141"/>
            <a:ext cx="262200" cy="262762"/>
          </a:xfrm>
          <a:prstGeom prst="roundRect">
            <a:avLst>
              <a:gd name="adj" fmla="val 24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2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288000" y="6660000"/>
            <a:ext cx="11520000" cy="0"/>
          </a:xfrm>
          <a:prstGeom prst="line">
            <a:avLst/>
          </a:prstGeom>
          <a:ln w="38100">
            <a:solidFill>
              <a:srgbClr val="4040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12192000" cy="5537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01328" y="3927580"/>
            <a:ext cx="438934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6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61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88000" y="185629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5312229"/>
            <a:ext cx="12192000" cy="435428"/>
          </a:xfrm>
          <a:prstGeom prst="rect">
            <a:avLst/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288000" y="185629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8000" y="6660000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19910" y="2439667"/>
            <a:ext cx="48205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개발 언어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910" y="3209640"/>
            <a:ext cx="51203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 및 아키텍처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9910" y="1669694"/>
            <a:ext cx="37737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배경 및 목적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9910" y="3979613"/>
            <a:ext cx="40735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주요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9910" y="4749586"/>
            <a:ext cx="40735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5423" y="695128"/>
            <a:ext cx="13388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766629" y="2203903"/>
            <a:ext cx="52848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766629" y="2967208"/>
            <a:ext cx="60048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66629" y="3744801"/>
            <a:ext cx="67248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766629" y="4511282"/>
            <a:ext cx="74448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766629" y="5286336"/>
            <a:ext cx="81648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/>
          <p:cNvSpPr/>
          <p:nvPr/>
        </p:nvSpPr>
        <p:spPr>
          <a:xfrm flipV="1">
            <a:off x="9669229" y="5044043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5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/>
          <p:cNvSpPr/>
          <p:nvPr/>
        </p:nvSpPr>
        <p:spPr>
          <a:xfrm flipV="1">
            <a:off x="8949229" y="4275049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 flipV="1">
            <a:off x="8229229" y="3493360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9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/>
          <p:cNvSpPr/>
          <p:nvPr/>
        </p:nvSpPr>
        <p:spPr>
          <a:xfrm flipV="1">
            <a:off x="7509229" y="2714628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/>
          <p:cNvSpPr/>
          <p:nvPr/>
        </p:nvSpPr>
        <p:spPr>
          <a:xfrm flipV="1">
            <a:off x="6775358" y="1956590"/>
            <a:ext cx="262200" cy="262762"/>
          </a:xfrm>
          <a:prstGeom prst="roundRect">
            <a:avLst>
              <a:gd name="adj" fmla="val 24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19910" y="5519559"/>
            <a:ext cx="48205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 효과 및 활용 분야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66629" y="6059061"/>
            <a:ext cx="88848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/>
          <p:cNvSpPr/>
          <p:nvPr/>
        </p:nvSpPr>
        <p:spPr>
          <a:xfrm flipV="1">
            <a:off x="10403483" y="5823725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57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/>
          <p:cNvSpPr/>
          <p:nvPr/>
        </p:nvSpPr>
        <p:spPr>
          <a:xfrm>
            <a:off x="283900" y="360000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/>
          <p:cNvSpPr/>
          <p:nvPr/>
        </p:nvSpPr>
        <p:spPr>
          <a:xfrm>
            <a:off x="283900" y="297144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5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/>
          <p:cNvSpPr/>
          <p:nvPr/>
        </p:nvSpPr>
        <p:spPr>
          <a:xfrm>
            <a:off x="283900" y="234288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/>
          <p:cNvSpPr/>
          <p:nvPr/>
        </p:nvSpPr>
        <p:spPr>
          <a:xfrm>
            <a:off x="283900" y="171432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9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/>
          <p:cNvSpPr/>
          <p:nvPr/>
        </p:nvSpPr>
        <p:spPr>
          <a:xfrm>
            <a:off x="283900" y="108576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88000" y="185629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8000" y="6660000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/>
          <p:cNvSpPr/>
          <p:nvPr/>
        </p:nvSpPr>
        <p:spPr>
          <a:xfrm>
            <a:off x="283900" y="457200"/>
            <a:ext cx="1346200" cy="812800"/>
          </a:xfrm>
          <a:prstGeom prst="roundRect">
            <a:avLst>
              <a:gd name="adj" fmla="val 24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0900" y="457200"/>
            <a:ext cx="10957100" cy="591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69700" y="629503"/>
            <a:ext cx="37737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배경 및 목적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86029" y="1532015"/>
            <a:ext cx="10705229" cy="4727727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09459" y="2924847"/>
            <a:ext cx="917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POS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시스템과 단말기의 구매 및 대여 가격의 감소를 위해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10158" y="3879334"/>
            <a:ext cx="946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실용적인 기능을 추가하여 스마트한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POS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시스템을 제작하기 위해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1228368" y="1769141"/>
            <a:ext cx="10250618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/>
          <p:cNvSpPr/>
          <p:nvPr/>
        </p:nvSpPr>
        <p:spPr>
          <a:xfrm flipV="1">
            <a:off x="1743230" y="3059351"/>
            <a:ext cx="262200" cy="262762"/>
          </a:xfrm>
          <a:prstGeom prst="roundRect">
            <a:avLst>
              <a:gd name="adj" fmla="val 24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/>
          <p:cNvSpPr/>
          <p:nvPr/>
        </p:nvSpPr>
        <p:spPr>
          <a:xfrm flipV="1">
            <a:off x="1743230" y="3957730"/>
            <a:ext cx="262200" cy="262762"/>
          </a:xfrm>
          <a:prstGeom prst="roundRect">
            <a:avLst>
              <a:gd name="adj" fmla="val 24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4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283900" y="457200"/>
            <a:ext cx="1346200" cy="812800"/>
          </a:xfrm>
          <a:prstGeom prst="roundRect">
            <a:avLst>
              <a:gd name="adj" fmla="val 24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23" name="사각형: 둥근 모서리 22"/>
          <p:cNvSpPr/>
          <p:nvPr/>
        </p:nvSpPr>
        <p:spPr>
          <a:xfrm>
            <a:off x="283900" y="360000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22" name="사각형: 둥근 모서리 21"/>
          <p:cNvSpPr/>
          <p:nvPr/>
        </p:nvSpPr>
        <p:spPr>
          <a:xfrm>
            <a:off x="283900" y="297144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5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21" name="사각형: 둥근 모서리 20"/>
          <p:cNvSpPr/>
          <p:nvPr/>
        </p:nvSpPr>
        <p:spPr>
          <a:xfrm>
            <a:off x="283900" y="234288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20" name="사각형: 둥근 모서리 19"/>
          <p:cNvSpPr/>
          <p:nvPr/>
        </p:nvSpPr>
        <p:spPr>
          <a:xfrm>
            <a:off x="283900" y="171432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9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19" name="사각형: 둥근 모서리 18"/>
          <p:cNvSpPr/>
          <p:nvPr/>
        </p:nvSpPr>
        <p:spPr>
          <a:xfrm>
            <a:off x="283900" y="108576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88000" y="185629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8000" y="6660000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50900" y="457200"/>
            <a:ext cx="10957100" cy="5918200"/>
          </a:xfrm>
          <a:prstGeom prst="rect">
            <a:avLst/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700" y="555250"/>
            <a:ext cx="10727000" cy="5718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9700" y="629503"/>
            <a:ext cx="48205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개발 언어</a:t>
            </a:r>
          </a:p>
        </p:txBody>
      </p:sp>
      <p:sp>
        <p:nvSpPr>
          <p:cNvPr id="29" name="사각형: 둥근 모서리 28"/>
          <p:cNvSpPr/>
          <p:nvPr/>
        </p:nvSpPr>
        <p:spPr>
          <a:xfrm flipV="1">
            <a:off x="1423550" y="1836001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85750" y="1722581"/>
            <a:ext cx="349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</p:txBody>
      </p:sp>
      <p:sp>
        <p:nvSpPr>
          <p:cNvPr id="31" name="사각형: 둥근 모서리 30"/>
          <p:cNvSpPr/>
          <p:nvPr/>
        </p:nvSpPr>
        <p:spPr>
          <a:xfrm flipV="1">
            <a:off x="6753230" y="1822033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067529" y="1722581"/>
            <a:ext cx="3674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기타 개발 환경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(Raspberry Pi3)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6186229" y="1466193"/>
            <a:ext cx="9619" cy="4351131"/>
          </a:xfrm>
          <a:prstGeom prst="line">
            <a:avLst/>
          </a:prstGeom>
          <a:ln w="50800">
            <a:solidFill>
              <a:srgbClr val="4040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03109" y="2449681"/>
            <a:ext cx="43891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CPU : Intel Core™ i5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RAM : 8GB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GPU : GeForce 940M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   : Windows 10 Home</a:t>
            </a:r>
          </a:p>
          <a:p>
            <a:r>
              <a:rPr lang="ko-KR" altLang="en-US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 </a:t>
            </a:r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C#, JAVA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Tool : Visual Studio 2017 UWP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SQLite3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Android Studio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ASP.NET Framework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JSON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15100" y="2838178"/>
            <a:ext cx="488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CPU : Quad Cortex A53 1.2GHz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RAM : 1GB SDRAM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GPU : 400MHz </a:t>
            </a:r>
            <a:r>
              <a:rPr lang="en-US" altLang="ko-KR" sz="2000" dirty="0" err="1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VideoCore</a:t>
            </a:r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IV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OS</a:t>
            </a:r>
            <a:r>
              <a:rPr lang="ko-KR" altLang="en-US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: Window 10 </a:t>
            </a:r>
            <a:r>
              <a:rPr lang="en-US" altLang="ko-KR" sz="2000" dirty="0" err="1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IoT</a:t>
            </a:r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Core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Storage : micro-SD</a:t>
            </a:r>
          </a:p>
        </p:txBody>
      </p:sp>
    </p:spTree>
    <p:extLst>
      <p:ext uri="{BB962C8B-B14F-4D97-AF65-F5344CB8AC3E}">
        <p14:creationId xmlns:p14="http://schemas.microsoft.com/office/powerpoint/2010/main" val="241487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283900" y="457200"/>
            <a:ext cx="1346200" cy="812800"/>
          </a:xfrm>
          <a:prstGeom prst="roundRect">
            <a:avLst>
              <a:gd name="adj" fmla="val 24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283900" y="108576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283900" y="360000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283900" y="297144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5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283900" y="234288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283900" y="171432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9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88000" y="185629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8000" y="6660000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50900" y="457200"/>
            <a:ext cx="10957100" cy="5918200"/>
          </a:xfrm>
          <a:prstGeom prst="rect">
            <a:avLst/>
          </a:prstGeom>
          <a:solidFill>
            <a:srgbClr val="FF9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700" y="555250"/>
            <a:ext cx="10727000" cy="5718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9700" y="629503"/>
            <a:ext cx="51203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 및 아키텍처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69700" y="1714320"/>
            <a:ext cx="10727000" cy="4599851"/>
          </a:xfrm>
          <a:prstGeom prst="rect">
            <a:avLst/>
          </a:prstGeom>
          <a:solidFill>
            <a:srgbClr val="FF9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520995" y="1972991"/>
            <a:ext cx="11122540" cy="0"/>
          </a:xfrm>
          <a:prstGeom prst="line">
            <a:avLst/>
          </a:prstGeom>
          <a:ln w="50800">
            <a:solidFill>
              <a:srgbClr val="4040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1" b="1189"/>
          <a:stretch/>
        </p:blipFill>
        <p:spPr>
          <a:xfrm>
            <a:off x="2838339" y="2120720"/>
            <a:ext cx="6989722" cy="41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5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/>
          <p:cNvSpPr/>
          <p:nvPr/>
        </p:nvSpPr>
        <p:spPr>
          <a:xfrm>
            <a:off x="283900" y="360000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/>
          <p:cNvSpPr/>
          <p:nvPr/>
        </p:nvSpPr>
        <p:spPr>
          <a:xfrm>
            <a:off x="283900" y="297144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5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/>
          <p:cNvSpPr/>
          <p:nvPr/>
        </p:nvSpPr>
        <p:spPr>
          <a:xfrm>
            <a:off x="283900" y="457200"/>
            <a:ext cx="1346200" cy="812800"/>
          </a:xfrm>
          <a:prstGeom prst="roundRect">
            <a:avLst>
              <a:gd name="adj" fmla="val 24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283900" y="108576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283900" y="171432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9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283900" y="234288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88000" y="185629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8000" y="6660000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50900" y="457200"/>
            <a:ext cx="10957100" cy="5918200"/>
          </a:xfrm>
          <a:prstGeom prst="rect">
            <a:avLst/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9700" y="555250"/>
            <a:ext cx="10727000" cy="5718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9700" y="629503"/>
            <a:ext cx="40735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주요 기능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50840" y="1718753"/>
            <a:ext cx="19896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POS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시스템</a:t>
            </a:r>
          </a:p>
        </p:txBody>
      </p:sp>
      <p:sp>
        <p:nvSpPr>
          <p:cNvPr id="50" name="사각형: 둥근 모서리 49"/>
          <p:cNvSpPr/>
          <p:nvPr/>
        </p:nvSpPr>
        <p:spPr>
          <a:xfrm flipV="1">
            <a:off x="1575782" y="1852102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700" y="2354817"/>
            <a:ext cx="10727000" cy="3918984"/>
          </a:xfrm>
          <a:prstGeom prst="rect">
            <a:avLst/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969702" y="2527120"/>
            <a:ext cx="0" cy="3721354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1678457" y="2575516"/>
            <a:ext cx="0" cy="3742949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74126" y="5064439"/>
            <a:ext cx="196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영업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4391" y="5064439"/>
            <a:ext cx="196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매출 현황 관리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14656" y="5064439"/>
            <a:ext cx="196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음성제어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49" y="3118777"/>
            <a:ext cx="2846447" cy="17163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86" y="3117544"/>
            <a:ext cx="2863697" cy="17176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8276" y1="81818" x2="4827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1473" y="3205228"/>
            <a:ext cx="1452107" cy="154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/>
          <p:cNvSpPr/>
          <p:nvPr/>
        </p:nvSpPr>
        <p:spPr>
          <a:xfrm>
            <a:off x="283900" y="360000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/>
          <p:cNvSpPr/>
          <p:nvPr/>
        </p:nvSpPr>
        <p:spPr>
          <a:xfrm>
            <a:off x="283900" y="297144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5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283900" y="457200"/>
            <a:ext cx="1346200" cy="812800"/>
          </a:xfrm>
          <a:prstGeom prst="roundRect">
            <a:avLst>
              <a:gd name="adj" fmla="val 24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/>
          <p:cNvSpPr/>
          <p:nvPr/>
        </p:nvSpPr>
        <p:spPr>
          <a:xfrm>
            <a:off x="283900" y="108576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283900" y="171432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9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283900" y="234288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50900" y="457200"/>
            <a:ext cx="10957100" cy="5918200"/>
          </a:xfrm>
          <a:prstGeom prst="rect">
            <a:avLst/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88000" y="185629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69700" y="555250"/>
            <a:ext cx="10727000" cy="5718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9700" y="629503"/>
            <a:ext cx="40735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주요 기능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0114" y="1718735"/>
            <a:ext cx="53960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어플리케이션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 flipV="1">
            <a:off x="1575782" y="1852102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700" y="2354817"/>
            <a:ext cx="10727000" cy="3918984"/>
          </a:xfrm>
          <a:prstGeom prst="rect">
            <a:avLst/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88000" y="6660000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969702" y="2527120"/>
            <a:ext cx="0" cy="3721354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1678457" y="2575516"/>
            <a:ext cx="0" cy="3742949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11044" y="5463422"/>
            <a:ext cx="132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직원 관리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63464" y="5458461"/>
            <a:ext cx="196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매출 현황 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02"/>
          <a:stretch/>
        </p:blipFill>
        <p:spPr>
          <a:xfrm>
            <a:off x="8454226" y="2708949"/>
            <a:ext cx="1866901" cy="24963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1" b="1063"/>
          <a:stretch/>
        </p:blipFill>
        <p:spPr>
          <a:xfrm>
            <a:off x="5394619" y="2708949"/>
            <a:ext cx="1877162" cy="24973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" b="1694"/>
          <a:stretch/>
        </p:blipFill>
        <p:spPr>
          <a:xfrm>
            <a:off x="2338127" y="2708949"/>
            <a:ext cx="1874047" cy="24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1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/>
          <p:cNvSpPr/>
          <p:nvPr/>
        </p:nvSpPr>
        <p:spPr>
          <a:xfrm>
            <a:off x="283900" y="360000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/>
          <p:cNvSpPr/>
          <p:nvPr/>
        </p:nvSpPr>
        <p:spPr>
          <a:xfrm>
            <a:off x="283900" y="297144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5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283900" y="457200"/>
            <a:ext cx="1346200" cy="812800"/>
          </a:xfrm>
          <a:prstGeom prst="roundRect">
            <a:avLst>
              <a:gd name="adj" fmla="val 24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/>
          <p:cNvSpPr/>
          <p:nvPr/>
        </p:nvSpPr>
        <p:spPr>
          <a:xfrm>
            <a:off x="283900" y="108576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283900" y="171432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9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283900" y="234288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50900" y="457200"/>
            <a:ext cx="10957100" cy="5918200"/>
          </a:xfrm>
          <a:prstGeom prst="rect">
            <a:avLst/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88000" y="185629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69700" y="555250"/>
            <a:ext cx="10727000" cy="5718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9700" y="629503"/>
            <a:ext cx="40735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주요 기능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0114" y="1718735"/>
            <a:ext cx="50754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어플리케이션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 flipV="1">
            <a:off x="1575782" y="1852102"/>
            <a:ext cx="262200" cy="262762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700" y="2354817"/>
            <a:ext cx="10727000" cy="3918984"/>
          </a:xfrm>
          <a:prstGeom prst="rect">
            <a:avLst/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88000" y="6660000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969702" y="2527120"/>
            <a:ext cx="0" cy="3721354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1678457" y="2575516"/>
            <a:ext cx="0" cy="3742949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" b="1635"/>
          <a:stretch/>
        </p:blipFill>
        <p:spPr>
          <a:xfrm>
            <a:off x="7436836" y="2716174"/>
            <a:ext cx="1884028" cy="24828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" b="1635"/>
          <a:stretch/>
        </p:blipFill>
        <p:spPr>
          <a:xfrm>
            <a:off x="3352685" y="2716173"/>
            <a:ext cx="1880813" cy="248285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628985" y="5460324"/>
            <a:ext cx="132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메뉴 확인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13472" y="5463422"/>
            <a:ext cx="73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423075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283900" y="360000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283900" y="457200"/>
            <a:ext cx="1346200" cy="812800"/>
          </a:xfrm>
          <a:prstGeom prst="roundRect">
            <a:avLst>
              <a:gd name="adj" fmla="val 24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283900" y="108576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/>
          <p:cNvSpPr/>
          <p:nvPr/>
        </p:nvSpPr>
        <p:spPr>
          <a:xfrm>
            <a:off x="283900" y="171432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9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/>
          <p:cNvSpPr/>
          <p:nvPr/>
        </p:nvSpPr>
        <p:spPr>
          <a:xfrm>
            <a:off x="283900" y="234288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/>
          <p:cNvSpPr/>
          <p:nvPr/>
        </p:nvSpPr>
        <p:spPr>
          <a:xfrm>
            <a:off x="283900" y="2971440"/>
            <a:ext cx="1346200" cy="812800"/>
          </a:xfrm>
          <a:prstGeom prst="roundRect">
            <a:avLst>
              <a:gd name="adj" fmla="val 24479"/>
            </a:avLst>
          </a:prstGeom>
          <a:solidFill>
            <a:srgbClr val="FF5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88000" y="185629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8000" y="6660000"/>
            <a:ext cx="115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50900" y="457200"/>
            <a:ext cx="10957100" cy="5918200"/>
          </a:xfrm>
          <a:prstGeom prst="rect">
            <a:avLst/>
          </a:prstGeom>
          <a:solidFill>
            <a:srgbClr val="FF5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700" y="555250"/>
            <a:ext cx="10727000" cy="5718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9700" y="629503"/>
            <a:ext cx="40735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039303" y="6043010"/>
            <a:ext cx="8856000" cy="0"/>
          </a:xfrm>
          <a:prstGeom prst="line">
            <a:avLst/>
          </a:prstGeom>
          <a:ln w="50800">
            <a:solidFill>
              <a:srgbClr val="4040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1111"/>
              </p:ext>
            </p:extLst>
          </p:nvPr>
        </p:nvGraphicFramePr>
        <p:xfrm>
          <a:off x="1630100" y="1503658"/>
          <a:ext cx="9671136" cy="4296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796">
                  <a:extLst>
                    <a:ext uri="{9D8B030D-6E8A-4147-A177-3AD203B41FA5}">
                      <a16:colId xmlns:a16="http://schemas.microsoft.com/office/drawing/2014/main" val="4000196935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2368190001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54463785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2018666102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1121525738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3757120479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1391339394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1372802718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592823131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1842114877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3090837420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4224012920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1750458386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242384485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3991626232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4277774468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1935820914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4252385349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1569149864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2859229094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1409967419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1659715607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2258385303"/>
                    </a:ext>
                  </a:extLst>
                </a:gridCol>
                <a:gridCol w="318580">
                  <a:extLst>
                    <a:ext uri="{9D8B030D-6E8A-4147-A177-3AD203B41FA5}">
                      <a16:colId xmlns:a16="http://schemas.microsoft.com/office/drawing/2014/main" val="3576365288"/>
                    </a:ext>
                  </a:extLst>
                </a:gridCol>
              </a:tblGrid>
              <a:tr h="218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월</a:t>
                      </a:r>
                      <a:r>
                        <a:rPr lang="en-US" altLang="ko-KR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주차</a:t>
                      </a:r>
                      <a:endParaRPr lang="en-US" altLang="ko-KR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일정 내용</a:t>
                      </a:r>
                    </a:p>
                  </a:txBody>
                  <a:tcPr marL="48113" marR="48113" marT="24057" marB="24057">
                    <a:solidFill>
                      <a:srgbClr val="FF7F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marL="48113" marR="48113" marT="24057" marB="24057">
                    <a:solidFill>
                      <a:srgbClr val="FF7F6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marL="48113" marR="48113" marT="24057" marB="24057">
                    <a:solidFill>
                      <a:srgbClr val="FF7F6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6</a:t>
                      </a:r>
                      <a:r>
                        <a:rPr lang="ko-KR" altLang="en-US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marL="48113" marR="48113" marT="24057" marB="24057">
                    <a:solidFill>
                      <a:srgbClr val="FF7F6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7</a:t>
                      </a:r>
                      <a:r>
                        <a:rPr lang="ko-KR" altLang="en-US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marL="48113" marR="48113" marT="24057" marB="24057">
                    <a:solidFill>
                      <a:srgbClr val="FF7F6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ko-KR" altLang="en-US" sz="11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marL="48113" marR="48113" marT="24057" marB="24057">
                    <a:solidFill>
                      <a:srgbClr val="FF7F6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72241"/>
                  </a:ext>
                </a:extLst>
              </a:tr>
              <a:tr h="2184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891" marR="68891" marT="34446" marB="34446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5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5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5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297"/>
                  </a:ext>
                </a:extLst>
              </a:tr>
              <a:tr h="277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프로젝트 구상</a:t>
                      </a: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38439"/>
                  </a:ext>
                </a:extLst>
              </a:tr>
              <a:tr h="35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라즈베리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 디스플레이</a:t>
                      </a:r>
                      <a:endParaRPr lang="en-US" altLang="ko-KR" sz="10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GUI 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구상</a:t>
                      </a: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23047"/>
                  </a:ext>
                </a:extLst>
              </a:tr>
              <a:tr h="35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라즈베리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 디스플레이</a:t>
                      </a:r>
                      <a:endParaRPr lang="en-US" altLang="ko-KR" sz="10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GUI 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제작</a:t>
                      </a: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16303"/>
                  </a:ext>
                </a:extLst>
              </a:tr>
              <a:tr h="277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안드로이드 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GUI 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제작</a:t>
                      </a: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68250"/>
                  </a:ext>
                </a:extLst>
              </a:tr>
              <a:tr h="277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안드로이드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-</a:t>
                      </a:r>
                      <a:r>
                        <a:rPr lang="ko-KR" altLang="en-US" sz="10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비콘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 연동</a:t>
                      </a: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35193"/>
                  </a:ext>
                </a:extLst>
              </a:tr>
              <a:tr h="277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SQLite 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연동</a:t>
                      </a: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95833"/>
                  </a:ext>
                </a:extLst>
              </a:tr>
              <a:tr h="277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Web DB </a:t>
                      </a:r>
                      <a:r>
                        <a:rPr lang="ko-KR" altLang="en-US" sz="10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업로드 작업</a:t>
                      </a:r>
                      <a:endParaRPr lang="ko-KR" altLang="en-US" sz="10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3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3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47905"/>
                  </a:ext>
                </a:extLst>
              </a:tr>
              <a:tr h="35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Web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에 안드로이드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비콘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 연동</a:t>
                      </a: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16340"/>
                  </a:ext>
                </a:extLst>
              </a:tr>
              <a:tr h="35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 음성인식 툴 제작</a:t>
                      </a: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22805"/>
                  </a:ext>
                </a:extLst>
              </a:tr>
              <a:tr h="35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매장 모형 제작 후 </a:t>
                      </a:r>
                      <a:r>
                        <a:rPr lang="ko-KR" altLang="en-US" sz="10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아두이노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 연결 </a:t>
                      </a: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11261"/>
                  </a:ext>
                </a:extLst>
              </a:tr>
              <a:tr h="35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음성인식으로 </a:t>
                      </a:r>
                      <a:r>
                        <a:rPr lang="ko-KR" altLang="en-US" sz="10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아두이노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 제어 설정</a:t>
                      </a: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46352"/>
                  </a:ext>
                </a:extLst>
              </a:tr>
              <a:tr h="35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오류</a:t>
                      </a:r>
                      <a:r>
                        <a:rPr lang="ko-KR" altLang="en-US" sz="10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 확인</a:t>
                      </a:r>
                      <a:r>
                        <a:rPr lang="en-US" altLang="ko-KR" sz="10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함초롬돋움" panose="020B0604000101010101" pitchFamily="50" charset="-127"/>
                        </a:rPr>
                        <a:t>프로그램 시험 및 제어</a:t>
                      </a:r>
                      <a:endParaRPr lang="ko-KR" altLang="en-US" sz="10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8113" marR="48113" marT="24057" marB="24057">
                    <a:solidFill>
                      <a:srgbClr val="FF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23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339</Words>
  <Application>Microsoft Office PowerPoint</Application>
  <PresentationFormat>와이드스크린</PresentationFormat>
  <Paragraphs>107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김서현</dc:creator>
  <cp:lastModifiedBy>김서현</cp:lastModifiedBy>
  <cp:revision>136</cp:revision>
  <dcterms:created xsi:type="dcterms:W3CDTF">2017-06-03T06:24:58Z</dcterms:created>
  <dcterms:modified xsi:type="dcterms:W3CDTF">2017-06-06T05:33:11Z</dcterms:modified>
</cp:coreProperties>
</file>