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72" r:id="rId14"/>
    <p:sldId id="268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06C4A-3007-41DB-A03D-1139357199AC}" type="datetimeFigureOut">
              <a:rPr lang="en-CA" smtClean="0"/>
              <a:t>2022-05-20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77ECF-D985-48CF-BE5B-604878EC6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2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DC79-D626-419A-B688-44AE37B22DAC}" type="datetime1">
              <a:rPr lang="en-CA" smtClean="0"/>
              <a:t>2022-05-20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86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5C64-83D9-46F9-B839-671EC77E0822}" type="datetime1">
              <a:rPr lang="en-CA" smtClean="0"/>
              <a:t>2022-05-20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999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1D9E-BB37-4C05-956C-3FB5DF97727B}" type="datetime1">
              <a:rPr lang="en-CA" smtClean="0"/>
              <a:t>2022-05-20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79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0471-A1B9-4251-88F7-2BFF44F0ECA3}" type="datetime1">
              <a:rPr lang="en-CA" smtClean="0"/>
              <a:t>2022-05-20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6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B09D-D330-4E0E-AC22-106F06AFD82B}" type="datetime1">
              <a:rPr lang="en-CA" smtClean="0"/>
              <a:t>2022-05-20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67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5DDD-33FF-421B-8DD6-5AC9285FBBF0}" type="datetime1">
              <a:rPr lang="en-CA" smtClean="0"/>
              <a:t>2022-05-20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75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D6F0-4AAC-4F5E-AAC6-C94620CEACA0}" type="datetime1">
              <a:rPr lang="en-CA" smtClean="0"/>
              <a:t>2022-05-20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22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BA68-0949-45FA-B3A0-FCC096CA5923}" type="datetime1">
              <a:rPr lang="en-CA" smtClean="0"/>
              <a:t>2022-05-20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06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821A-DD1E-459A-BCD2-FECF0DFC5D86}" type="datetime1">
              <a:rPr lang="en-CA" smtClean="0"/>
              <a:t>2022-05-20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474-918B-4D90-96F8-8B8F6D215B77}" type="datetime1">
              <a:rPr lang="en-CA" smtClean="0"/>
              <a:t>2022-05-20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32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819A-BA9D-483D-91B5-AF5902E76E4E}" type="datetime1">
              <a:rPr lang="en-CA" smtClean="0"/>
              <a:t>2022-05-20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09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D063-B6F2-49AA-AEE4-3D4BEF33D39F}" type="datetime1">
              <a:rPr lang="en-CA" smtClean="0"/>
              <a:t>2022-05-20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1516 Lesson 6: For loop, Ranges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6298-ABA9-41EC-81DA-1AD6932F0C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0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COMP1516</a:t>
            </a:r>
            <a:br>
              <a:rPr lang="en-CA" dirty="0"/>
            </a:br>
            <a:r>
              <a:rPr lang="en-CA" dirty="0"/>
              <a:t>for loop, ranges</a:t>
            </a:r>
          </a:p>
        </p:txBody>
      </p:sp>
    </p:spTree>
    <p:extLst>
      <p:ext uri="{BB962C8B-B14F-4D97-AF65-F5344CB8AC3E}">
        <p14:creationId xmlns:p14="http://schemas.microsoft.com/office/powerpoint/2010/main" val="198800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/>
          <a:lstStyle/>
          <a:p>
            <a:r>
              <a:rPr lang="en-CA"/>
              <a:t>nested loops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122948"/>
            <a:ext cx="11646568" cy="5054015"/>
          </a:xfrm>
        </p:spPr>
        <p:txBody>
          <a:bodyPr/>
          <a:lstStyle/>
          <a:p>
            <a:r>
              <a:rPr lang="en-CA" dirty="0"/>
              <a:t>A nested loop is a loop that appears in the body of another loop (outer loop and inner loop)</a:t>
            </a:r>
          </a:p>
          <a:p>
            <a:r>
              <a:rPr lang="en-CA" dirty="0"/>
              <a:t>Example:						Output:</a:t>
            </a:r>
          </a:p>
          <a:p>
            <a:endParaRPr lang="en-CA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23753" y="2651125"/>
            <a:ext cx="3657600" cy="3705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6907C-431F-4848-BFF0-2D192151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AC6B5-67F0-4B8F-888E-B71F5C6F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10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AC3DEE-FE0C-4A45-B8C2-F5DB8D308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286" y="1713707"/>
            <a:ext cx="42767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6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191"/>
          </a:xfrm>
        </p:spPr>
        <p:txBody>
          <a:bodyPr>
            <a:normAutofit fontScale="90000"/>
          </a:bodyPr>
          <a:lstStyle/>
          <a:p>
            <a:r>
              <a:rPr lang="en-CA"/>
              <a:t>nested loops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21" y="1042736"/>
            <a:ext cx="11758863" cy="5598695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Nested loops can be used with lists of </a:t>
            </a:r>
            <a:r>
              <a:rPr lang="en-CA"/>
              <a:t>lists.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/>
              <a:t>cars = ["dodge", "volvo", "lamborghini"]</a:t>
            </a:r>
          </a:p>
          <a:p>
            <a:pPr marL="0" indent="0">
              <a:buNone/>
            </a:pPr>
            <a:r>
              <a:rPr lang="en-CA"/>
              <a:t>cities = ["vancouver", "los angeles"]</a:t>
            </a:r>
          </a:p>
          <a:p>
            <a:pPr marL="0" indent="0">
              <a:buNone/>
            </a:pPr>
            <a:r>
              <a:rPr lang="en-CA"/>
              <a:t>countries = ["canada", "united states of america", "france", "china", "russia"]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stuff = [cars, cities, countries]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# use for loops to print out all ten strings in stuff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for one_list in stuff:  # first loop, one_list is ["dodge", "volvo", "lamborghini"]</a:t>
            </a:r>
          </a:p>
          <a:p>
            <a:pPr marL="0" indent="0">
              <a:buNone/>
            </a:pPr>
            <a:r>
              <a:rPr lang="en-CA"/>
              <a:t>    for item in one_list:</a:t>
            </a:r>
          </a:p>
          <a:p>
            <a:pPr marL="0" indent="0">
              <a:buNone/>
            </a:pPr>
            <a:r>
              <a:rPr lang="en-CA"/>
              <a:t>        print(item)</a:t>
            </a:r>
          </a:p>
          <a:p>
            <a:pPr marL="0" indent="0">
              <a:buNone/>
            </a:pPr>
            <a:r>
              <a:rPr lang="en-CA"/>
              <a:t>    print("------")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FA3DD2-54A7-4BD7-A83B-874BE505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86463B-5707-431A-859F-D6B860CB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16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break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41505" cy="4351338"/>
          </a:xfrm>
        </p:spPr>
        <p:txBody>
          <a:bodyPr/>
          <a:lstStyle/>
          <a:p>
            <a:r>
              <a:rPr lang="en-CA" b="1" dirty="0"/>
              <a:t>break</a:t>
            </a:r>
            <a:r>
              <a:rPr lang="en-CA" dirty="0"/>
              <a:t> can be used to </a:t>
            </a:r>
            <a:r>
              <a:rPr lang="en-CA"/>
              <a:t>terminate any </a:t>
            </a:r>
            <a:r>
              <a:rPr lang="en-CA" dirty="0"/>
              <a:t>loop prematurely.</a:t>
            </a:r>
          </a:p>
          <a:p>
            <a:r>
              <a:rPr lang="en-CA" dirty="0"/>
              <a:t>Example:					     Output:</a:t>
            </a:r>
          </a:p>
          <a:p>
            <a:endParaRPr lang="en-CA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64979" y="2919412"/>
            <a:ext cx="5065295" cy="29199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E138F-997D-45C8-9D82-CA2E431F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25FF8-6A31-4DC0-BFC5-AD35DB7A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12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EB6845-5B2E-4FC2-8B93-8F54DA154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829426"/>
            <a:ext cx="53911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45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break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41505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break</a:t>
            </a:r>
            <a:r>
              <a:rPr lang="en-CA" dirty="0"/>
              <a:t> can </a:t>
            </a:r>
            <a:r>
              <a:rPr lang="en-CA"/>
              <a:t>be very useful:</a:t>
            </a:r>
            <a:endParaRPr lang="en-CA" dirty="0"/>
          </a:p>
          <a:p>
            <a:pPr marL="0" indent="0">
              <a:buNone/>
            </a:pPr>
            <a:r>
              <a:rPr lang="en-US"/>
              <a:t>found = False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names = ["a", "b", "c", "d", "e", "f", "g"]  # imagine a million names...</a:t>
            </a:r>
          </a:p>
          <a:p>
            <a:pPr marL="0" indent="0">
              <a:buNone/>
            </a:pPr>
            <a:r>
              <a:rPr lang="en-US"/>
              <a:t>for name in names:</a:t>
            </a:r>
          </a:p>
          <a:p>
            <a:pPr marL="0" indent="0">
              <a:buNone/>
            </a:pPr>
            <a:r>
              <a:rPr lang="en-US"/>
              <a:t>    if name == "c":  # we are looking for "c"; if we find it, stop looking!!!</a:t>
            </a:r>
          </a:p>
          <a:p>
            <a:pPr marL="0" indent="0">
              <a:buNone/>
            </a:pPr>
            <a:r>
              <a:rPr lang="en-US"/>
              <a:t>        print("FOUND IT!")</a:t>
            </a:r>
          </a:p>
          <a:p>
            <a:pPr marL="0" indent="0">
              <a:buNone/>
            </a:pPr>
            <a:r>
              <a:rPr lang="en-US"/>
              <a:t>        found = True</a:t>
            </a:r>
          </a:p>
          <a:p>
            <a:pPr marL="0" indent="0">
              <a:buNone/>
            </a:pPr>
            <a:r>
              <a:rPr lang="en-US"/>
              <a:t>        break</a:t>
            </a:r>
          </a:p>
          <a:p>
            <a:pPr marL="0" indent="0">
              <a:buNone/>
            </a:pPr>
            <a:r>
              <a:rPr lang="en-US"/>
              <a:t>if not found:</a:t>
            </a:r>
          </a:p>
          <a:p>
            <a:pPr marL="0" indent="0">
              <a:buNone/>
            </a:pPr>
            <a:r>
              <a:rPr lang="en-US"/>
              <a:t>    print("NOT FOUND")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E138F-997D-45C8-9D82-CA2E431F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25FF8-6A31-4DC0-BFC5-AD35DB7A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399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continue</a:t>
            </a:r>
            <a:r>
              <a:rPr lang="en-CA"/>
              <a:t> </a:t>
            </a:r>
            <a:r>
              <a:rPr lang="en-CA" dirty="0"/>
              <a:t>is used to immediately stop </a:t>
            </a:r>
            <a:r>
              <a:rPr lang="en-CA"/>
              <a:t>the rest of the current </a:t>
            </a:r>
            <a:r>
              <a:rPr lang="en-CA" dirty="0"/>
              <a:t>iteration </a:t>
            </a:r>
            <a:r>
              <a:rPr lang="en-CA"/>
              <a:t>and asks if it should continue to </a:t>
            </a:r>
            <a:r>
              <a:rPr lang="en-CA" dirty="0"/>
              <a:t>the next iteration.</a:t>
            </a:r>
          </a:p>
          <a:p>
            <a:r>
              <a:rPr lang="en-CA" dirty="0"/>
              <a:t>Example: 					Output: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/>
              <a:t>continue statement</a:t>
            </a:r>
            <a:endParaRPr lang="en-CA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447296" y="3356058"/>
            <a:ext cx="1600451" cy="2419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957ECE-DF0E-4BFF-BBAF-7A3347E4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1FF33-39D2-4567-B734-F1857C8B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14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013EA-F771-49C0-B701-E7D861378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94" y="3356058"/>
            <a:ext cx="52863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7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59B6-369D-42E9-B6EE-B8A0EF96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Stopping </a:t>
            </a:r>
            <a:r>
              <a:rPr lang="en-CA" dirty="0"/>
              <a:t>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E777-E4C5-446D-AF8B-E54A4A51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pass		</a:t>
            </a:r>
            <a:r>
              <a:rPr lang="en-CA"/>
              <a:t>	code that does </a:t>
            </a:r>
            <a:r>
              <a:rPr lang="en-CA" dirty="0"/>
              <a:t>nothing </a:t>
            </a:r>
            <a:r>
              <a:rPr lang="en-CA"/>
              <a:t>at all in a </a:t>
            </a:r>
            <a:r>
              <a:rPr lang="en-CA" u="sng"/>
              <a:t>function</a:t>
            </a:r>
            <a:endParaRPr lang="en-CA" u="sng" dirty="0"/>
          </a:p>
          <a:p>
            <a:r>
              <a:rPr lang="en-CA" dirty="0"/>
              <a:t>break		ends a </a:t>
            </a:r>
            <a:r>
              <a:rPr lang="en-CA" u="sng" dirty="0"/>
              <a:t>loop</a:t>
            </a:r>
            <a:r>
              <a:rPr lang="en-CA" dirty="0"/>
              <a:t> immediately</a:t>
            </a:r>
          </a:p>
          <a:p>
            <a:r>
              <a:rPr lang="en-CA" dirty="0"/>
              <a:t>continue		immediately jumps to the condition at </a:t>
            </a:r>
            <a:r>
              <a:rPr lang="en-CA"/>
              <a:t>the top of a 			</a:t>
            </a:r>
            <a:r>
              <a:rPr lang="en-CA" u="sng"/>
              <a:t>loop</a:t>
            </a:r>
            <a:r>
              <a:rPr lang="en-CA"/>
              <a:t>, to ask </a:t>
            </a:r>
            <a:r>
              <a:rPr lang="en-CA" dirty="0"/>
              <a:t>“should I continue?”</a:t>
            </a:r>
          </a:p>
          <a:p>
            <a:r>
              <a:rPr lang="en-CA" dirty="0"/>
              <a:t>return		ends a </a:t>
            </a:r>
            <a:r>
              <a:rPr lang="en-CA" u="sng" dirty="0"/>
              <a:t>function</a:t>
            </a:r>
            <a:r>
              <a:rPr lang="en-CA" dirty="0"/>
              <a:t> immediately</a:t>
            </a:r>
          </a:p>
          <a:p>
            <a:r>
              <a:rPr lang="en-CA" dirty="0"/>
              <a:t>exit			ends the </a:t>
            </a:r>
            <a:r>
              <a:rPr lang="en-CA" u="sng" dirty="0"/>
              <a:t>program</a:t>
            </a:r>
            <a:r>
              <a:rPr lang="en-CA" dirty="0"/>
              <a:t> (don’t do this)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B9149-C441-4EEB-9B3E-D92181C3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DADBD-632C-4AC0-BC2B-83CFFF33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81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65EF-F717-40A8-B2F1-12244599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enumeration: </a:t>
            </a:r>
            <a:r>
              <a:rPr lang="en-US"/>
              <a:t>get index and value in for </a:t>
            </a:r>
            <a:r>
              <a:rPr lang="en-US" dirty="0"/>
              <a:t>loop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49A09-A2ED-409F-A41E-0620E70A1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249" y="1603203"/>
            <a:ext cx="106020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/>
              <a:t>cities </a:t>
            </a:r>
            <a:r>
              <a:rPr lang="en-CA" sz="2000" dirty="0"/>
              <a:t>= ['</a:t>
            </a:r>
            <a:r>
              <a:rPr lang="en-CA" sz="2000" dirty="0" err="1"/>
              <a:t>vancouver</a:t>
            </a:r>
            <a:r>
              <a:rPr lang="en-CA" sz="2000" dirty="0"/>
              <a:t>', '</a:t>
            </a:r>
            <a:r>
              <a:rPr lang="en-CA" sz="2000" dirty="0" err="1"/>
              <a:t>calgary</a:t>
            </a:r>
            <a:r>
              <a:rPr lang="en-CA" sz="2000" dirty="0"/>
              <a:t>', '</a:t>
            </a:r>
            <a:r>
              <a:rPr lang="en-CA" sz="2000" dirty="0" err="1"/>
              <a:t>victoria</a:t>
            </a:r>
            <a:r>
              <a:rPr lang="en-CA" sz="2000" dirty="0"/>
              <a:t>', '</a:t>
            </a:r>
            <a:r>
              <a:rPr lang="en-CA" sz="2000" dirty="0" err="1"/>
              <a:t>burnaby</a:t>
            </a:r>
            <a:r>
              <a:rPr lang="en-CA" sz="2000"/>
              <a:t>', 'edmonton’]</a:t>
            </a:r>
            <a:endParaRPr lang="en-CA" sz="2000" dirty="0"/>
          </a:p>
          <a:p>
            <a:pPr marL="0" indent="0">
              <a:buNone/>
            </a:pPr>
            <a:endParaRPr lang="en-CA" sz="200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for city in cities:</a:t>
            </a:r>
          </a:p>
          <a:p>
            <a:pPr marL="0" indent="0">
              <a:buNone/>
            </a:pPr>
            <a:r>
              <a:rPr lang="en-CA" sz="2000" dirty="0"/>
              <a:t>    print(city)  # note: do not reference the cities container inside the loop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for </a:t>
            </a:r>
            <a:r>
              <a:rPr lang="en-CA" sz="2000" b="1" dirty="0"/>
              <a:t>index, city in enumerate(cities)</a:t>
            </a:r>
            <a:r>
              <a:rPr lang="en-CA" sz="2000" dirty="0"/>
              <a:t>:</a:t>
            </a:r>
          </a:p>
          <a:p>
            <a:pPr marL="0" indent="0">
              <a:buNone/>
            </a:pPr>
            <a:r>
              <a:rPr lang="en-CA" sz="2000" dirty="0"/>
              <a:t>    print("</a:t>
            </a:r>
            <a:r>
              <a:rPr lang="en-CA" sz="2000"/>
              <a:t>index is %d for %</a:t>
            </a:r>
            <a:r>
              <a:rPr lang="en-CA" sz="2000" dirty="0"/>
              <a:t>s</a:t>
            </a:r>
            <a:r>
              <a:rPr lang="en-CA" sz="2000"/>
              <a:t>" % (index, city))  # index is 0 for Vancouver, etc….</a:t>
            </a:r>
            <a:endParaRPr lang="en-C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C8710-ADD4-41EA-A5D2-724E28BC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8484B-F89A-471D-8E5B-6A81ACA0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1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range</a:t>
            </a:r>
            <a:r>
              <a:rPr lang="en-CA"/>
              <a:t>() function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Function range() creates a ‘range’ type object that represents a sequence of integers with a start, end and step.</a:t>
            </a:r>
          </a:p>
          <a:p>
            <a:r>
              <a:rPr lang="en-CA" dirty="0"/>
              <a:t>General syntax: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b="1" dirty="0"/>
              <a:t>range</a:t>
            </a:r>
            <a:r>
              <a:rPr lang="en-CA" dirty="0"/>
              <a:t>(start, stop, </a:t>
            </a:r>
            <a:r>
              <a:rPr lang="en-CA"/>
              <a:t>step)</a:t>
            </a:r>
            <a:endParaRPr lang="en-CA" dirty="0"/>
          </a:p>
          <a:p>
            <a:pPr lvl="0"/>
            <a:r>
              <a:rPr lang="en-CA" dirty="0"/>
              <a:t>Update to three arguments:</a:t>
            </a:r>
            <a:endParaRPr lang="en-CA" sz="2000" dirty="0"/>
          </a:p>
          <a:p>
            <a:pPr lvl="1"/>
            <a:r>
              <a:rPr lang="en-CA" dirty="0"/>
              <a:t>start</a:t>
            </a:r>
            <a:endParaRPr lang="en-CA" sz="1800" dirty="0"/>
          </a:p>
          <a:p>
            <a:pPr lvl="1"/>
            <a:r>
              <a:rPr lang="en-CA" dirty="0"/>
              <a:t>end</a:t>
            </a:r>
            <a:endParaRPr lang="en-CA" sz="1800" dirty="0"/>
          </a:p>
          <a:p>
            <a:pPr lvl="1"/>
            <a:r>
              <a:rPr lang="en-CA" dirty="0"/>
              <a:t>step</a:t>
            </a:r>
            <a:endParaRPr lang="en-CA" sz="1800" dirty="0"/>
          </a:p>
          <a:p>
            <a:pPr lvl="0"/>
            <a:r>
              <a:rPr lang="en-CA" dirty="0"/>
              <a:t>Combinations:</a:t>
            </a:r>
            <a:endParaRPr lang="en-CA" sz="2000" dirty="0"/>
          </a:p>
          <a:p>
            <a:pPr lvl="1"/>
            <a:r>
              <a:rPr lang="en-CA" b="1" dirty="0"/>
              <a:t>range(end)  # start is 0 and step is 1; e.g</a:t>
            </a:r>
            <a:r>
              <a:rPr lang="en-CA" b="1"/>
              <a:t>. range</a:t>
            </a:r>
            <a:r>
              <a:rPr lang="en-CA" b="1" dirty="0"/>
              <a:t>(50) gives a range from 0 to 49, by 1s</a:t>
            </a:r>
            <a:endParaRPr lang="en-CA" sz="1800" b="1" dirty="0"/>
          </a:p>
          <a:p>
            <a:pPr lvl="1"/>
            <a:r>
              <a:rPr lang="en-CA" b="1" dirty="0"/>
              <a:t>range(start, end)  # step is 1; e.g. </a:t>
            </a:r>
            <a:r>
              <a:rPr lang="en-CA" b="1"/>
              <a:t>range(30, 40) </a:t>
            </a:r>
            <a:r>
              <a:rPr lang="en-CA" b="1" dirty="0"/>
              <a:t>gives a range from 30 to 39, by 1s</a:t>
            </a:r>
            <a:endParaRPr lang="en-CA" sz="1800" b="1" dirty="0"/>
          </a:p>
          <a:p>
            <a:pPr lvl="1"/>
            <a:r>
              <a:rPr lang="en-CA" b="1" dirty="0"/>
              <a:t>range(start, end, step)  # e.g. range(45, 57, 2) gives a range 45, 47, 49, 51, 53, 55</a:t>
            </a:r>
          </a:p>
          <a:p>
            <a:r>
              <a:rPr lang="en-CA" sz="2400" dirty="0"/>
              <a:t>range() does not work with float values, because float cannot be interpreted as an integer.</a:t>
            </a:r>
          </a:p>
          <a:p>
            <a:pPr marL="457200" lvl="1" indent="0">
              <a:buNone/>
            </a:pPr>
            <a:endParaRPr lang="en-CA" sz="1800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28293-040D-4E90-8DBB-5BDFBCE5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25E24-0C6E-4CB8-85D7-13E2C025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69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/>
          <a:lstStyle/>
          <a:p>
            <a:r>
              <a:rPr lang="en-CA" dirty="0"/>
              <a:t>range() function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879831"/>
              </p:ext>
            </p:extLst>
          </p:nvPr>
        </p:nvGraphicFramePr>
        <p:xfrm>
          <a:off x="978568" y="1321720"/>
          <a:ext cx="8742948" cy="4872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5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77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dirty="0">
                          <a:effectLst/>
                        </a:rPr>
                        <a:t>Range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17" marR="45617" marT="45617" marB="456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dirty="0">
                          <a:effectLst/>
                        </a:rPr>
                        <a:t>Generated Sequence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17" marR="45617" marT="45617" marB="456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dirty="0">
                          <a:effectLst/>
                        </a:rPr>
                        <a:t>Explanation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17" marR="45617" marT="45617" marB="4561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3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range(5)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dirty="0">
                          <a:effectLst/>
                        </a:rPr>
                        <a:t>0 1 2 3 4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Every integer from 0 to 4.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3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range(0, 5)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0 1 2 3 4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Every integer from 0 to 4.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3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dirty="0">
                          <a:effectLst/>
                        </a:rPr>
                        <a:t>range(3, 7)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dirty="0">
                          <a:effectLst/>
                        </a:rPr>
                        <a:t>3 4 5 6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dirty="0">
                          <a:effectLst/>
                        </a:rPr>
                        <a:t>Every integer from 3 to 6.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3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range(10, 13)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10 11 12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Every integer from 10 to 12.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3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dirty="0">
                          <a:effectLst/>
                        </a:rPr>
                        <a:t>range(0, 5, 1)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0 1 2 3 4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Every 1 integer from 0 to 4.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3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range(0, 5, 2)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0 2 4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Every 2nd integer from 0 to 4.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3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dirty="0">
                          <a:effectLst/>
                        </a:rPr>
                        <a:t>range(5, 0, -1)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5 4 3 2 1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Every 1 integer from 5 down to 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5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dirty="0">
                          <a:effectLst/>
                        </a:rPr>
                        <a:t>range(5, 0, -2)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5 3 1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dirty="0">
                          <a:effectLst/>
                        </a:rPr>
                        <a:t>Every 2nd integer from 5 down to 1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2AC30-7EA0-4275-9493-E10B1AD2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B2C2E-30CB-46B8-9152-288A651A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9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Definite iteration: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4573"/>
            <a:ext cx="10515600" cy="4702390"/>
          </a:xfrm>
        </p:spPr>
        <p:txBody>
          <a:bodyPr/>
          <a:lstStyle/>
          <a:p>
            <a:r>
              <a:rPr lang="en-CA" dirty="0"/>
              <a:t>Definite iteration is an iteration where number of repetitions is specified in advance.</a:t>
            </a:r>
          </a:p>
          <a:p>
            <a:r>
              <a:rPr lang="en-CA" dirty="0"/>
              <a:t>For loops can be used to iterate over a sequence/container (string, list, tuple) at a time, assigning the next element to the variable that can be used in the loop body.</a:t>
            </a:r>
          </a:p>
          <a:p>
            <a:r>
              <a:rPr lang="en-CA" dirty="0"/>
              <a:t>For loop syntax:</a:t>
            </a:r>
          </a:p>
          <a:p>
            <a:pPr marL="0" indent="0">
              <a:buNone/>
            </a:pPr>
            <a:r>
              <a:rPr lang="en-CA" dirty="0"/>
              <a:t>	for &lt;var&gt; in &lt;variable&gt; :</a:t>
            </a:r>
          </a:p>
          <a:p>
            <a:pPr marL="0" indent="0">
              <a:buNone/>
            </a:pPr>
            <a:r>
              <a:rPr lang="en-CA" dirty="0"/>
              <a:t>	    &lt;statements&gt;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BBA7B-83D5-476C-8D48-D5CA67D4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AF662-3CB5-4B79-80FC-61FDAC0E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75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for 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BBA7B-83D5-476C-8D48-D5CA67D4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AF662-3CB5-4B79-80FC-61FDAC0E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5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3B8EC9-E6FA-4C54-A9F6-31BCE40D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245" y="708025"/>
            <a:ext cx="71247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for </a:t>
            </a:r>
            <a:r>
              <a:rPr lang="en-CA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a for loop with a string:			Output: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24952" y="2507580"/>
            <a:ext cx="4971048" cy="26098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611602" y="2507580"/>
            <a:ext cx="1446797" cy="27221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D1A7D-2BB1-4CD3-86F5-96FCA36B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DCC19-91FC-4CE2-8958-87285194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05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for </a:t>
            </a:r>
            <a:r>
              <a:rPr lang="en-CA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for loop with a list:				Output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2616367"/>
            <a:ext cx="6396789" cy="2356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66960" y="2616367"/>
            <a:ext cx="2028323" cy="2356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C78FB-90C2-44C0-8EDF-DE09FF33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9B781-2D98-4DDD-A1DF-59A2CC57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69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CA"/>
              <a:t>for </a:t>
            </a:r>
            <a:r>
              <a:rPr lang="en-CA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1149532"/>
            <a:ext cx="11782697" cy="5027431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Using for loop with a tuple:				Output: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1347" y="1632777"/>
            <a:ext cx="6701589" cy="3799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442767" y="1632777"/>
            <a:ext cx="4357348" cy="27459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0D66A-600E-4817-BE0C-368745E4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2F4FA-C937-44C8-BAE7-03AC9B6B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7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for 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for loop with a range</a:t>
            </a:r>
          </a:p>
          <a:p>
            <a:r>
              <a:rPr lang="en-CA" dirty="0"/>
              <a:t>Example:					Output: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00463" y="3001169"/>
            <a:ext cx="4828674" cy="2340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010400" y="3514370"/>
            <a:ext cx="4170947" cy="1314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7DA5E-9F1E-448F-9037-FD66E276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A31F2-56D2-463B-B2DB-18CE8821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81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1038</Words>
  <Application>Microsoft Office PowerPoint</Application>
  <PresentationFormat>Widescreen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COMP1516 for loop, ranges</vt:lpstr>
      <vt:lpstr>range() function</vt:lpstr>
      <vt:lpstr>range() function</vt:lpstr>
      <vt:lpstr>Definite iteration: for loop</vt:lpstr>
      <vt:lpstr>for loop</vt:lpstr>
      <vt:lpstr>for loop</vt:lpstr>
      <vt:lpstr>for loop</vt:lpstr>
      <vt:lpstr>for loop</vt:lpstr>
      <vt:lpstr>for loop</vt:lpstr>
      <vt:lpstr>nested loops</vt:lpstr>
      <vt:lpstr>nested loops</vt:lpstr>
      <vt:lpstr>break statement</vt:lpstr>
      <vt:lpstr>break statement</vt:lpstr>
      <vt:lpstr>continue statement</vt:lpstr>
      <vt:lpstr>Stopping things</vt:lpstr>
      <vt:lpstr>enumeration: get index and value in for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Range() Function</dc:title>
  <dc:creator>Rana Alsammarraie</dc:creator>
  <cp:lastModifiedBy>jason harrison</cp:lastModifiedBy>
  <cp:revision>55</cp:revision>
  <dcterms:created xsi:type="dcterms:W3CDTF">2020-08-12T19:15:21Z</dcterms:created>
  <dcterms:modified xsi:type="dcterms:W3CDTF">2022-05-20T22:57:35Z</dcterms:modified>
</cp:coreProperties>
</file>