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C4C509-2864-458D-84F0-14C45DB4D0EB}">
          <p14:sldIdLst>
            <p14:sldId id="257"/>
            <p14:sldId id="256"/>
            <p14:sldId id="258"/>
            <p14:sldId id="259"/>
            <p14:sldId id="260"/>
          </p14:sldIdLst>
        </p14:section>
        <p14:section name="제목 없는 구역" id="{E72A146E-359B-4E16-B56D-750050B838E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F724-925C-4F5C-A831-E1D3FD83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5453E-77C6-42ED-9007-3F4C07DBC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5BD34-B370-45C1-9269-741917B9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C44D0-848F-4686-8733-660201CA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66484-FADA-4A3D-8EAE-2E4FAF1D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16E4-DCD6-49F0-BEE3-E10E9A1A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E6903-B667-438A-B6E0-F392D0A6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49E05-0342-4C03-A28E-7122E3BD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77338-DD1F-4B21-85E0-1F77835A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98960-72D4-4F02-BC19-4C1548BD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680EAD-FDC8-4661-AD83-CEA9149B8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17838-677B-4468-B442-E9114664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DEC23-6E59-4013-BE35-D625353A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05630-BEAC-44C9-AA6D-4C245DC3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4A40B-C348-4712-9A4E-67A9F2FF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B06EC-659D-4675-B0DA-C339D1C7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7170E-60E1-4365-A014-6BACA625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9AA8B-4479-438E-BBE0-BA5BF3CD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BD22A-8F77-4DF9-A42F-3ECCC14B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941D1-A797-4F26-82CB-99943CA5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0C046-3FD3-4720-81D7-C47437DD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8D836-6190-443D-AF54-FFE1FB64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6EDDB-DCA8-47AD-949D-33158CE3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42CCB-9FB5-4F9B-BC10-F9F16060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6610A-7AB6-4198-8B8D-19243D9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5D8D7-2D8F-477D-B892-C0434123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7377C-818B-4083-A12F-66726D066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E671A-865C-412F-845D-CCD8CEDF6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BCC15-2107-4376-B771-00950C86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90F1A-4B2C-4B17-9EE8-EC420F31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B2F8C-9953-428F-AFA9-716FAC54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4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9952F-671E-4226-965E-3BD1F22C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5D905-3594-4642-87BE-CD2359B9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4267F-74B9-4422-8CB2-937EB774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89390-79A9-413D-8DEE-83CAB0052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2DB5C9-A208-4004-9FA3-A47EED2EE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64163A-55BE-4179-854D-605EA58B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5E7D4D-AA67-41E7-B981-40FA0086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DAE5BE-DC06-48A0-B8A3-327892EC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1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0ACD5-46BB-43F7-8772-554D28B7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D158-4DA9-4FD0-84A5-013EEE8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B61716-520C-4FD3-8BFD-72A24C24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CF1DF-8D49-429D-B3AB-18819B1D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6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22FF94-FBA3-4188-A86B-C45B201F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20F67-6190-4136-B3EB-724A5F9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D1565-9EA5-473C-9040-24CB1FEE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297B-54D7-4ACB-8560-25F32E8E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64DE3-9B1F-4E68-8FF4-8270AD4D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FC79F-762A-4E4F-A803-26F72E66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AE60C-6432-428A-B195-8E79C38F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366E6-6822-489C-B98D-D07FE7AF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8A0D1-F5C4-48D0-B6E9-DD8CACB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2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54FF-7F5A-4625-8457-695AE5CB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8644C-FBA4-4DB5-A4AB-B7BC8DF36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C814E-7CD1-4AA4-B0C5-8B2B0EA8A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BE012-5E2D-43D9-AD4F-C5560CB8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8D565-D7C4-495A-9D4A-EC07EE28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1D3FF-0819-4D7D-BD90-A875FE25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23CCD-D93F-479A-BCDD-DD62BB87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A8DED-2276-4EDA-A1A4-FE4358DE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50077-2F1B-455B-ACEE-779E44420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5704-7FC1-4986-8F5F-A26E18EE0302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F81B6-D768-4100-86A5-06C8861D7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19677-380E-4DFF-BC99-98EA2C25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0143-2CB0-4168-B3D0-E0087F5DA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4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B57A43-4840-4713-BF9C-F48F1AAA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9E892B-C2F6-4643-A5A6-CE371981C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3" b="6047"/>
          <a:stretch/>
        </p:blipFill>
        <p:spPr>
          <a:xfrm>
            <a:off x="3136604" y="0"/>
            <a:ext cx="3809787" cy="6443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DA250-50F4-4693-B6DF-6757512A43FA}"/>
              </a:ext>
            </a:extLst>
          </p:cNvPr>
          <p:cNvSpPr txBox="1"/>
          <p:nvPr/>
        </p:nvSpPr>
        <p:spPr>
          <a:xfrm>
            <a:off x="228417" y="2020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ver1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641288-6B36-41F6-83F9-69EF7A07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165540-B7E4-4FE2-AFB4-16C1EFE2D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7" r="86796" b="6047"/>
          <a:stretch/>
        </p:blipFill>
        <p:spPr>
          <a:xfrm>
            <a:off x="3094074" y="0"/>
            <a:ext cx="478466" cy="6443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AB9115-8816-46DB-AC52-20387B0DF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82" b="6047"/>
          <a:stretch/>
        </p:blipFill>
        <p:spPr>
          <a:xfrm>
            <a:off x="8378456" y="0"/>
            <a:ext cx="1146544" cy="6443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2697CD-9A36-47EB-B0F3-E95C015A2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04" r="75013" b="6047"/>
          <a:stretch/>
        </p:blipFill>
        <p:spPr>
          <a:xfrm>
            <a:off x="3572540" y="0"/>
            <a:ext cx="808074" cy="6443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0E258-684E-432B-AEC2-ADDDA384040A}"/>
              </a:ext>
            </a:extLst>
          </p:cNvPr>
          <p:cNvSpPr txBox="1"/>
          <p:nvPr/>
        </p:nvSpPr>
        <p:spPr>
          <a:xfrm>
            <a:off x="228417" y="2020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ver2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7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647A93-3236-4DE1-B09F-F06801A7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3CD95-2221-463E-9944-4779FDB14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4" r="9741" b="6357"/>
          <a:stretch/>
        </p:blipFill>
        <p:spPr>
          <a:xfrm>
            <a:off x="6549656" y="0"/>
            <a:ext cx="2307265" cy="6422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D58C8A-1E46-4AAA-957A-E8754308DA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4" r="43385" b="6357"/>
          <a:stretch/>
        </p:blipFill>
        <p:spPr>
          <a:xfrm>
            <a:off x="5007934" y="0"/>
            <a:ext cx="1541721" cy="64220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9D2465-FD4B-4D07-BBF0-E57B90281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620" r="65866" b="6356"/>
          <a:stretch/>
        </p:blipFill>
        <p:spPr>
          <a:xfrm>
            <a:off x="3104708" y="42530"/>
            <a:ext cx="1903226" cy="6379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191858-5E4F-4152-A363-1F7A57987104}"/>
              </a:ext>
            </a:extLst>
          </p:cNvPr>
          <p:cNvSpPr txBox="1"/>
          <p:nvPr/>
        </p:nvSpPr>
        <p:spPr>
          <a:xfrm>
            <a:off x="228417" y="2020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ver3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2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42432F1-E9CD-45D1-A47E-266526CA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45" y="0"/>
            <a:ext cx="684571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ADE84-0CE8-4D95-B43A-59BA4516311A}"/>
              </a:ext>
            </a:extLst>
          </p:cNvPr>
          <p:cNvSpPr txBox="1"/>
          <p:nvPr/>
        </p:nvSpPr>
        <p:spPr>
          <a:xfrm>
            <a:off x="228417" y="2020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ver4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7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461E4-8D1D-495A-B403-86F2F2DBA86F}"/>
              </a:ext>
            </a:extLst>
          </p:cNvPr>
          <p:cNvSpPr txBox="1"/>
          <p:nvPr/>
        </p:nvSpPr>
        <p:spPr>
          <a:xfrm>
            <a:off x="228417" y="2020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ver6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eunseo109210@naver.com</dc:creator>
  <cp:lastModifiedBy>eunseo109210@naver.com</cp:lastModifiedBy>
  <cp:revision>1</cp:revision>
  <dcterms:created xsi:type="dcterms:W3CDTF">2021-05-11T04:31:21Z</dcterms:created>
  <dcterms:modified xsi:type="dcterms:W3CDTF">2021-05-11T04:40:01Z</dcterms:modified>
</cp:coreProperties>
</file>