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68-4F8F-B19B-47C9D2F406F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68-4F8F-B19B-47C9D2F406F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68-4F8F-B19B-47C9D2F406F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68-4F8F-B19B-47C9D2F406F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53</c:v>
                </c:pt>
                <c:pt idx="2">
                  <c:v>54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68-4F8F-B19B-47C9D2F406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27</c:v>
                </c:pt>
                <c:pt idx="2">
                  <c:v>16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68-4F8F-B19B-47C9D2F40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51799104"/>
        <c:axId val="2051798560"/>
      </c:barChart>
      <c:valAx>
        <c:axId val="20517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1799104"/>
        <c:crosses val="autoZero"/>
        <c:crossBetween val="between"/>
      </c:valAx>
      <c:catAx>
        <c:axId val="2051799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1798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4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Pretendard" panose="02000503000000020004" pitchFamily="50" charset="-127"/>
                </a:rPr>
                <a:t>똑바로 안 하냐</a:t>
              </a:r>
              <a:r>
                <a:rPr lang="en-US" altLang="ko-KR" sz="44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Pretendard" panose="02000503000000020004" pitchFamily="50" charset="-127"/>
                </a:rPr>
                <a:t>?</a:t>
              </a:r>
            </a:p>
            <a:p>
              <a:pPr algn="ctr"/>
              <a:r>
                <a:rPr lang="en-US" altLang="ko-KR" sz="1200" dirty="0">
                  <a:solidFill>
                    <a:srgbClr val="333333"/>
                  </a:solidFill>
                  <a:latin typeface="+mn-ea"/>
                  <a:cs typeface="Pretendard" panose="02000503000000020004" pitchFamily="50" charset="-127"/>
                </a:rPr>
                <a:t>20231360 </a:t>
              </a:r>
              <a:r>
                <a:rPr lang="ko-KR" altLang="en-US" sz="1200" dirty="0">
                  <a:solidFill>
                    <a:srgbClr val="333333"/>
                  </a:solidFill>
                  <a:latin typeface="+mn-ea"/>
                  <a:cs typeface="Pretendard" panose="02000503000000020004" pitchFamily="50" charset="-127"/>
                </a:rPr>
                <a:t>김원희</a:t>
              </a:r>
            </a:p>
            <a:p>
              <a:pPr algn="ctr"/>
              <a:r>
                <a:rPr lang="en-US" altLang="ko-KR" sz="1200" dirty="0">
                  <a:solidFill>
                    <a:srgbClr val="333333"/>
                  </a:solidFill>
                  <a:latin typeface="+mn-ea"/>
                  <a:cs typeface="Pretendard" panose="02000503000000020004" pitchFamily="50" charset="-127"/>
                </a:rPr>
                <a:t>20231361 </a:t>
              </a:r>
              <a:r>
                <a:rPr lang="ko-KR" altLang="en-US" sz="1200" dirty="0">
                  <a:solidFill>
                    <a:srgbClr val="333333"/>
                  </a:solidFill>
                  <a:latin typeface="+mn-ea"/>
                  <a:cs typeface="Pretendard" panose="02000503000000020004" pitchFamily="50" charset="-127"/>
                </a:rPr>
                <a:t>박지현</a:t>
              </a:r>
              <a:endParaRPr lang="en-US" altLang="ko-KR" sz="1200" dirty="0">
                <a:solidFill>
                  <a:srgbClr val="333333"/>
                </a:solidFill>
                <a:latin typeface="+mn-ea"/>
                <a:cs typeface="Pretendard" panose="02000503000000020004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333333"/>
                  </a:solidFill>
                  <a:latin typeface="+mn-ea"/>
                  <a:cs typeface="Pretendard" panose="02000503000000020004" pitchFamily="50" charset="-127"/>
                </a:rPr>
                <a:t>20231375 </a:t>
              </a:r>
              <a:r>
                <a:rPr lang="ko-KR" altLang="en-US" sz="1200" b="1" dirty="0">
                  <a:solidFill>
                    <a:srgbClr val="333333"/>
                  </a:solidFill>
                  <a:latin typeface="+mn-ea"/>
                  <a:cs typeface="Pretendard" panose="02000503000000020004" pitchFamily="50" charset="-127"/>
                </a:rPr>
                <a:t>박은서</a:t>
              </a:r>
            </a:p>
            <a:p>
              <a:r>
                <a:rPr lang="ko-KR" altLang="en-US" sz="1200" dirty="0">
                  <a:latin typeface="+mn-ea"/>
                  <a:cs typeface="Pretendard" panose="02000503000000020004" pitchFamily="50" charset="-127"/>
                </a:rPr>
                <a:t/>
              </a:r>
              <a:br>
                <a:rPr lang="ko-KR" altLang="en-US" sz="1200" dirty="0">
                  <a:latin typeface="+mn-ea"/>
                  <a:cs typeface="Pretendard" panose="02000503000000020004" pitchFamily="50" charset="-127"/>
                </a:rPr>
              </a:br>
              <a:endParaRPr lang="ko-KR" altLang="en-US" sz="12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rPr>
                <a:t>강릉원주대학교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rPr>
                <a:t>멀티미디어공학과</a:t>
              </a: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+mn-ea"/>
                <a:cs typeface="Pretendard" panose="02000503000000020004" pitchFamily="50" charset="-127"/>
              </a:rPr>
              <a:t>게임제작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dirty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화면 구성 </a:t>
            </a:r>
            <a:r>
              <a:rPr lang="en-US" altLang="ko-KR" sz="2400" b="1" i="1" dirty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(</a:t>
            </a:r>
            <a:r>
              <a:rPr lang="ko-KR" altLang="en-US" sz="2400" b="1" i="1" dirty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객체 단위 설명</a:t>
            </a:r>
            <a:r>
              <a:rPr lang="en-US" altLang="ko-KR" sz="2400" b="1" i="1" dirty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)</a:t>
            </a:r>
            <a:endParaRPr lang="en-US" altLang="ko-KR" sz="2400" b="1" i="1" kern="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8529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한쪽 모서리가 잘린 사각형 113"/>
          <p:cNvSpPr/>
          <p:nvPr/>
        </p:nvSpPr>
        <p:spPr>
          <a:xfrm>
            <a:off x="2332356" y="2273111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5" name="직각 삼각형 114"/>
          <p:cNvSpPr/>
          <p:nvPr/>
        </p:nvSpPr>
        <p:spPr>
          <a:xfrm>
            <a:off x="3413287" y="2287398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4" name="Freeform 36"/>
          <p:cNvSpPr>
            <a:spLocks noEditPoints="1"/>
          </p:cNvSpPr>
          <p:nvPr/>
        </p:nvSpPr>
        <p:spPr bwMode="auto">
          <a:xfrm>
            <a:off x="2755256" y="266275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66525" y="419326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26" name="한쪽 모서리가 잘린 사각형 125"/>
          <p:cNvSpPr/>
          <p:nvPr/>
        </p:nvSpPr>
        <p:spPr>
          <a:xfrm>
            <a:off x="5300346" y="2287398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7" name="직각 삼각형 126"/>
          <p:cNvSpPr/>
          <p:nvPr/>
        </p:nvSpPr>
        <p:spPr>
          <a:xfrm>
            <a:off x="6381277" y="2301685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34515" y="420754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30" name="한쪽 모서리가 잘린 사각형 129"/>
          <p:cNvSpPr/>
          <p:nvPr/>
        </p:nvSpPr>
        <p:spPr>
          <a:xfrm>
            <a:off x="8268336" y="2301685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1" name="직각 삼각형 130"/>
          <p:cNvSpPr/>
          <p:nvPr/>
        </p:nvSpPr>
        <p:spPr>
          <a:xfrm>
            <a:off x="9349267" y="2315972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602505" y="422183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22" name="Freeform 6"/>
          <p:cNvSpPr>
            <a:spLocks/>
          </p:cNvSpPr>
          <p:nvPr/>
        </p:nvSpPr>
        <p:spPr bwMode="auto">
          <a:xfrm>
            <a:off x="8615171" y="2807727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3" name="Freeform 11"/>
          <p:cNvSpPr>
            <a:spLocks noEditPoints="1"/>
          </p:cNvSpPr>
          <p:nvPr/>
        </p:nvSpPr>
        <p:spPr bwMode="auto">
          <a:xfrm>
            <a:off x="5679287" y="2694741"/>
            <a:ext cx="607487" cy="74582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25" y="1526798"/>
            <a:ext cx="9667871" cy="42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순서도 </a:t>
            </a:r>
            <a:r>
              <a:rPr lang="en-US" altLang="ko-KR" sz="2400" b="1" i="1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(</a:t>
            </a:r>
            <a:r>
              <a:rPr lang="ko-KR" altLang="en-US" sz="2400" b="1" i="1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객체의 라이프사이클</a:t>
            </a:r>
            <a:r>
              <a:rPr lang="en-US" altLang="ko-KR" sz="2400" b="1" i="1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, </a:t>
            </a:r>
            <a:r>
              <a:rPr lang="ko-KR" altLang="en-US" sz="2400" b="1" i="1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게임 루프 실행 순서</a:t>
            </a:r>
            <a:r>
              <a:rPr lang="en-US" altLang="ko-KR" sz="2400" b="1" i="1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)</a:t>
            </a:r>
            <a:endParaRPr lang="en-US" altLang="ko-KR" sz="2400" b="1" i="1" kern="0" dirty="0">
              <a:solidFill>
                <a:schemeClr val="tx1"/>
              </a:solidFill>
              <a:latin typeface="+mj-ea"/>
              <a:ea typeface="+mj-ea"/>
              <a:cs typeface="Pretendard" panose="0200050300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2116703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116703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98065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398065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679428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2679428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960790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2960790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9"/>
          <p:cNvGrpSpPr>
            <a:grpSpLocks noChangeAspect="1"/>
          </p:cNvGrpSpPr>
          <p:nvPr/>
        </p:nvGrpSpPr>
        <p:grpSpPr bwMode="auto">
          <a:xfrm>
            <a:off x="3242153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4"/>
          <p:cNvGrpSpPr>
            <a:grpSpLocks noChangeAspect="1"/>
          </p:cNvGrpSpPr>
          <p:nvPr/>
        </p:nvGrpSpPr>
        <p:grpSpPr bwMode="auto">
          <a:xfrm>
            <a:off x="3242153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Group 9"/>
          <p:cNvGrpSpPr>
            <a:grpSpLocks noChangeAspect="1"/>
          </p:cNvGrpSpPr>
          <p:nvPr/>
        </p:nvGrpSpPr>
        <p:grpSpPr bwMode="auto">
          <a:xfrm>
            <a:off x="3523515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3523515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9"/>
          <p:cNvGrpSpPr>
            <a:grpSpLocks noChangeAspect="1"/>
          </p:cNvGrpSpPr>
          <p:nvPr/>
        </p:nvGrpSpPr>
        <p:grpSpPr bwMode="auto">
          <a:xfrm>
            <a:off x="3804878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oup 4"/>
          <p:cNvGrpSpPr>
            <a:grpSpLocks noChangeAspect="1"/>
          </p:cNvGrpSpPr>
          <p:nvPr/>
        </p:nvGrpSpPr>
        <p:grpSpPr bwMode="auto">
          <a:xfrm>
            <a:off x="3804878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/>
          <p:cNvGrpSpPr>
            <a:grpSpLocks noChangeAspect="1"/>
          </p:cNvGrpSpPr>
          <p:nvPr/>
        </p:nvGrpSpPr>
        <p:grpSpPr bwMode="auto">
          <a:xfrm>
            <a:off x="4086240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4086240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9"/>
          <p:cNvGrpSpPr>
            <a:grpSpLocks noChangeAspect="1"/>
          </p:cNvGrpSpPr>
          <p:nvPr/>
        </p:nvGrpSpPr>
        <p:grpSpPr bwMode="auto">
          <a:xfrm>
            <a:off x="4367603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Group 4"/>
          <p:cNvGrpSpPr>
            <a:grpSpLocks noChangeAspect="1"/>
          </p:cNvGrpSpPr>
          <p:nvPr/>
        </p:nvGrpSpPr>
        <p:grpSpPr bwMode="auto">
          <a:xfrm>
            <a:off x="4367603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9"/>
          <p:cNvGrpSpPr>
            <a:grpSpLocks noChangeAspect="1"/>
          </p:cNvGrpSpPr>
          <p:nvPr/>
        </p:nvGrpSpPr>
        <p:grpSpPr bwMode="auto">
          <a:xfrm>
            <a:off x="4648965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4648965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89" name="차트 88"/>
          <p:cNvGraphicFramePr/>
          <p:nvPr>
            <p:extLst/>
          </p:nvPr>
        </p:nvGraphicFramePr>
        <p:xfrm>
          <a:off x="6606138" y="1727200"/>
          <a:ext cx="4515776" cy="448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020370" y="4641615"/>
            <a:ext cx="3638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44393" y="1945539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20370" y="1951483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25" y="1502292"/>
            <a:ext cx="9967249" cy="47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데이터 테이블 </a:t>
            </a:r>
            <a:r>
              <a:rPr lang="en-US" altLang="ko-KR" sz="2400" b="1" i="1" kern="0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(</a:t>
            </a:r>
            <a:r>
              <a:rPr lang="ko-KR" altLang="en-US" sz="2400" b="1" i="1" kern="0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객체 단위와 전역</a:t>
            </a:r>
            <a:r>
              <a:rPr lang="en-US" altLang="ko-KR" sz="2400" b="1" i="1" kern="0" dirty="0">
                <a:solidFill>
                  <a:schemeClr val="tx1"/>
                </a:solidFill>
                <a:latin typeface="+mj-ea"/>
                <a:ea typeface="+mj-ea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51" y="1373483"/>
            <a:ext cx="8674855" cy="48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owner</cp:lastModifiedBy>
  <cp:revision>5</cp:revision>
  <dcterms:created xsi:type="dcterms:W3CDTF">2020-01-08T05:13:28Z</dcterms:created>
  <dcterms:modified xsi:type="dcterms:W3CDTF">2024-10-15T07:25:23Z</dcterms:modified>
</cp:coreProperties>
</file>