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3964A-F38A-4BD0-8734-9FAA83C984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740-E4F5-4088-8D51-78DD75BF2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6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9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3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8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F1B8-34BD-43BA-ACC4-775B8A6F89D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5E83-4499-4F41-AB18-C6587148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AFA2830-A372-75BC-C8EC-69BDA6E16B2D}"/>
              </a:ext>
            </a:extLst>
          </p:cNvPr>
          <p:cNvSpPr txBox="1"/>
          <p:nvPr/>
        </p:nvSpPr>
        <p:spPr>
          <a:xfrm>
            <a:off x="1402079" y="1097280"/>
            <a:ext cx="934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i="0" dirty="0">
                <a:solidFill>
                  <a:srgbClr val="191F28"/>
                </a:solidFill>
                <a:effectLst/>
                <a:latin typeface="+mj-ea"/>
                <a:ea typeface="+mj-ea"/>
              </a:rPr>
              <a:t>음악 리스트 메타정보 수집에 따른 음악 추천 </a:t>
            </a:r>
            <a:r>
              <a:rPr lang="ko-KR" altLang="en-US" i="0" dirty="0" err="1">
                <a:solidFill>
                  <a:srgbClr val="191F28"/>
                </a:solidFill>
                <a:effectLst/>
                <a:latin typeface="+mj-ea"/>
                <a:ea typeface="+mj-ea"/>
              </a:rPr>
              <a:t>머신러닝</a:t>
            </a:r>
            <a:r>
              <a:rPr lang="ko-KR" altLang="en-US" i="0" dirty="0">
                <a:solidFill>
                  <a:srgbClr val="191F28"/>
                </a:solidFill>
                <a:effectLst/>
                <a:latin typeface="+mj-ea"/>
                <a:ea typeface="+mj-ea"/>
              </a:rPr>
              <a:t> 모델 제작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3600" b="1" dirty="0"/>
              <a:t>화면 설계서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CB744-F3AE-91CE-41DE-7C7A457B2479}"/>
              </a:ext>
            </a:extLst>
          </p:cNvPr>
          <p:cNvSpPr txBox="1"/>
          <p:nvPr/>
        </p:nvSpPr>
        <p:spPr>
          <a:xfrm>
            <a:off x="256903" y="6248400"/>
            <a:ext cx="25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2023. 12.05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C1CA8-0849-B065-4B48-9968BA89B50F}"/>
              </a:ext>
            </a:extLst>
          </p:cNvPr>
          <p:cNvSpPr txBox="1"/>
          <p:nvPr/>
        </p:nvSpPr>
        <p:spPr>
          <a:xfrm>
            <a:off x="7476309" y="5694402"/>
            <a:ext cx="445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MML</a:t>
            </a:r>
          </a:p>
          <a:p>
            <a:r>
              <a:rPr lang="ko-KR" altLang="en-US" b="1" dirty="0"/>
              <a:t>팀장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이은솔</a:t>
            </a:r>
            <a:endParaRPr lang="en-US" altLang="ko-KR" dirty="0"/>
          </a:p>
          <a:p>
            <a:r>
              <a:rPr lang="ko-KR" altLang="en-US" b="1" dirty="0"/>
              <a:t>팀원</a:t>
            </a:r>
            <a:r>
              <a:rPr lang="en-US" altLang="ko-KR" dirty="0"/>
              <a:t> : </a:t>
            </a:r>
            <a:r>
              <a:rPr lang="ko-KR" altLang="en-US" dirty="0" err="1"/>
              <a:t>구자룡</a:t>
            </a:r>
            <a:r>
              <a:rPr lang="en-US" altLang="ko-KR" dirty="0"/>
              <a:t>, </a:t>
            </a:r>
            <a:r>
              <a:rPr lang="ko-KR" altLang="en-US" dirty="0" err="1"/>
              <a:t>박예림</a:t>
            </a:r>
            <a:r>
              <a:rPr lang="en-US" altLang="ko-KR" dirty="0"/>
              <a:t>, </a:t>
            </a:r>
            <a:r>
              <a:rPr lang="ko-KR" altLang="en-US" dirty="0"/>
              <a:t>박진수</a:t>
            </a:r>
            <a:r>
              <a:rPr lang="en-US" altLang="ko-KR" dirty="0"/>
              <a:t>, </a:t>
            </a:r>
            <a:r>
              <a:rPr lang="ko-KR" altLang="en-US" dirty="0" err="1"/>
              <a:t>심유현</a:t>
            </a:r>
            <a:r>
              <a:rPr lang="en-US" altLang="ko-KR" dirty="0"/>
              <a:t>, </a:t>
            </a:r>
            <a:r>
              <a:rPr lang="ko-KR" altLang="en-US" dirty="0"/>
              <a:t>이인</a:t>
            </a:r>
          </a:p>
        </p:txBody>
      </p:sp>
    </p:spTree>
    <p:extLst>
      <p:ext uri="{BB962C8B-B14F-4D97-AF65-F5344CB8AC3E}">
        <p14:creationId xmlns:p14="http://schemas.microsoft.com/office/powerpoint/2010/main" val="341530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EBEE7-6A3D-744A-F657-6FDB58C2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16" y="384265"/>
            <a:ext cx="10193410" cy="4685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03816"/>
            <a:ext cx="10180319" cy="1354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플레이리스트 전체 확인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플레이리스트의 이름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포함된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20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곡 확인 가능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곡 제목을 누르면 곡 상세정보 페이지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+mn-ea"/>
              </a:rPr>
              <a:t>songinfo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A68E929-863D-319C-CD3E-CF906CC174BE}"/>
              </a:ext>
            </a:extLst>
          </p:cNvPr>
          <p:cNvSpPr/>
          <p:nvPr/>
        </p:nvSpPr>
        <p:spPr>
          <a:xfrm>
            <a:off x="5007428" y="680357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5BF0865-2F67-124A-70A5-C20B5200DE06}"/>
              </a:ext>
            </a:extLst>
          </p:cNvPr>
          <p:cNvSpPr/>
          <p:nvPr/>
        </p:nvSpPr>
        <p:spPr>
          <a:xfrm>
            <a:off x="7232466" y="1307374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01694-5767-3175-ABD5-7E20D620F65B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14BB35-D4CE-5514-AFCE-BD3DC57A18F6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 페이지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playlistview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241F28E-A2A0-DA91-3B1E-845CE1E8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9025" r="644" b="892"/>
          <a:stretch/>
        </p:blipFill>
        <p:spPr>
          <a:xfrm>
            <a:off x="2011679" y="261801"/>
            <a:ext cx="10180319" cy="49318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03816"/>
            <a:ext cx="10180319" cy="1354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곡 세부정보 확인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음악의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앨범커버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노래제목 및 아티스트 확인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>
                <a:solidFill>
                  <a:schemeClr val="tx1"/>
                </a:solidFill>
                <a:effectLst/>
                <a:latin typeface="+mn-ea"/>
              </a:rPr>
              <a:t>곡 전체 가사 확인 가능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01694-5767-3175-ABD5-7E20D620F65B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14BB35-D4CE-5514-AFCE-BD3DC57A18F6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 페이지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playlistview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79EF0844-0EE9-2ED6-0652-EA55446A496C}"/>
              </a:ext>
            </a:extLst>
          </p:cNvPr>
          <p:cNvSpPr/>
          <p:nvPr/>
        </p:nvSpPr>
        <p:spPr>
          <a:xfrm>
            <a:off x="7084420" y="849210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48F3DE0-A162-7C81-0C57-6D52754D4FD4}"/>
              </a:ext>
            </a:extLst>
          </p:cNvPr>
          <p:cNvSpPr/>
          <p:nvPr/>
        </p:nvSpPr>
        <p:spPr>
          <a:xfrm>
            <a:off x="6953793" y="3132908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CC9E73-AC14-BA17-37DD-BB5046EA9561}"/>
              </a:ext>
            </a:extLst>
          </p:cNvPr>
          <p:cNvCxnSpPr>
            <a:cxnSpLocks/>
          </p:cNvCxnSpPr>
          <p:nvPr/>
        </p:nvCxnSpPr>
        <p:spPr>
          <a:xfrm>
            <a:off x="331830" y="644438"/>
            <a:ext cx="11528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4E5E7-DC87-52B4-4C9A-AF694E1C4B82}"/>
              </a:ext>
            </a:extLst>
          </p:cNvPr>
          <p:cNvSpPr txBox="1"/>
          <p:nvPr/>
        </p:nvSpPr>
        <p:spPr>
          <a:xfrm>
            <a:off x="322217" y="2054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 흐름도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83B15-A8CF-8124-7C58-BEBC1C9A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2" y="843561"/>
            <a:ext cx="11509116" cy="56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E6C740-D6D4-DFCB-1646-1178189E5FA5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B2245DC-825B-A690-FB6D-AD535E350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0000" r="143" b="4019"/>
          <a:stretch/>
        </p:blipFill>
        <p:spPr>
          <a:xfrm>
            <a:off x="2011680" y="217714"/>
            <a:ext cx="10180320" cy="49813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766C00C4-DC52-767A-8696-5296F7258935}"/>
              </a:ext>
            </a:extLst>
          </p:cNvPr>
          <p:cNvSpPr/>
          <p:nvPr/>
        </p:nvSpPr>
        <p:spPr>
          <a:xfrm>
            <a:off x="5738949" y="2107475"/>
            <a:ext cx="348966" cy="2873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CF1816D-4642-6B29-43F8-01402F99A079}"/>
              </a:ext>
            </a:extLst>
          </p:cNvPr>
          <p:cNvSpPr/>
          <p:nvPr/>
        </p:nvSpPr>
        <p:spPr>
          <a:xfrm>
            <a:off x="5755743" y="2529842"/>
            <a:ext cx="348966" cy="2873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A7D6A44-A767-0FF2-844E-91759AB008A2}"/>
              </a:ext>
            </a:extLst>
          </p:cNvPr>
          <p:cNvSpPr/>
          <p:nvPr/>
        </p:nvSpPr>
        <p:spPr>
          <a:xfrm>
            <a:off x="5921517" y="3154681"/>
            <a:ext cx="348966" cy="2873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C0F016E-E2D5-3CE2-B2F4-FBD56EC6F58E}"/>
              </a:ext>
            </a:extLst>
          </p:cNvPr>
          <p:cNvSpPr/>
          <p:nvPr/>
        </p:nvSpPr>
        <p:spPr>
          <a:xfrm>
            <a:off x="6316822" y="3550923"/>
            <a:ext cx="348966" cy="2873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767320-30A7-F457-4435-227BDC1EE53C}"/>
              </a:ext>
            </a:extLst>
          </p:cNvPr>
          <p:cNvSpPr/>
          <p:nvPr/>
        </p:nvSpPr>
        <p:spPr>
          <a:xfrm>
            <a:off x="2011680" y="5416731"/>
            <a:ext cx="10180319" cy="1441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en-US" altLang="ko-KR" sz="1500" dirty="0">
                <a:solidFill>
                  <a:schemeClr val="tx1"/>
                </a:solidFill>
                <a:latin typeface="Noto Sans Demilight"/>
              </a:rPr>
              <a:t>cloudmml.com</a:t>
            </a:r>
            <a:r>
              <a:rPr lang="ko-KR" altLang="en-US" sz="1500" dirty="0">
                <a:solidFill>
                  <a:schemeClr val="tx1"/>
                </a:solidFill>
                <a:latin typeface="Noto Sans Demilight"/>
              </a:rPr>
              <a:t>으로 접속 시 출력 화면</a:t>
            </a:r>
            <a:r>
              <a:rPr lang="en-US" altLang="ko-KR" sz="1500" dirty="0">
                <a:solidFill>
                  <a:schemeClr val="tx1"/>
                </a:solidFill>
                <a:latin typeface="Noto Sans Demilight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Noto Sans Demilight"/>
              </a:rPr>
              <a:t>로그인화면</a:t>
            </a:r>
            <a:r>
              <a:rPr lang="en-US" altLang="ko-KR" sz="1500" dirty="0">
                <a:solidFill>
                  <a:schemeClr val="tx1"/>
                </a:solidFill>
                <a:latin typeface="Noto Sans Demilight"/>
              </a:rPr>
              <a:t>)</a:t>
            </a: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아이디 입력 창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비밀번호 입력 창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로그인 할 경우 홈화면으로 이동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④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회원 가입 페이지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(signup)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로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568FE-A0B3-6A76-40B1-831913A7B5A5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ysClr val="windowText" lastClr="000000"/>
                </a:solidFill>
              </a:rPr>
              <a:t>화면 이름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로그인 페이지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ysClr val="windowText" lastClr="000000"/>
                </a:solidFill>
              </a:rPr>
              <a:t>화면 코드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- login</a:t>
            </a: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DC1BED6-8141-78BB-4B81-972258C7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83649"/>
            <a:ext cx="10180319" cy="46889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5560B5-8AD6-1D90-7415-C1C65148FBE1}"/>
              </a:ext>
            </a:extLst>
          </p:cNvPr>
          <p:cNvSpPr/>
          <p:nvPr/>
        </p:nvSpPr>
        <p:spPr>
          <a:xfrm>
            <a:off x="2011680" y="5234941"/>
            <a:ext cx="10180319" cy="162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회원가입 정보 입력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아이디 입력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비밀번호 입력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비밀번호 확인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④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성별 선택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Noto Sans Demilight"/>
              </a:rPr>
              <a:t>⑤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Noto Sans Demilight"/>
              </a:rPr>
              <a:t>생년월일 선택</a:t>
            </a:r>
            <a:endParaRPr lang="en-US" altLang="ko-KR" sz="12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Noto Sans Demilight"/>
              </a:rPr>
              <a:t>⑥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Noto Sans Demilight"/>
              </a:rPr>
              <a:t>전부 다 입력했을 경우 장르 선택 페이지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Noto Sans Demilight"/>
              </a:rPr>
              <a:t>(</a:t>
            </a:r>
            <a:r>
              <a:rPr lang="en-US" altLang="ko-KR" sz="1200" b="0" i="0" dirty="0" err="1">
                <a:solidFill>
                  <a:schemeClr val="tx1"/>
                </a:solidFill>
                <a:effectLst/>
                <a:latin typeface="Noto Sans Demilight"/>
              </a:rPr>
              <a:t>genrefavorite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Noto Sans Demilight"/>
              </a:rPr>
              <a:t>)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Noto Sans Demilight"/>
              </a:rPr>
              <a:t>로 이동</a:t>
            </a:r>
            <a:endParaRPr lang="ko-KR" altLang="en-US" sz="12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792CA44F-E82B-C226-E683-425FD75CF8A5}"/>
              </a:ext>
            </a:extLst>
          </p:cNvPr>
          <p:cNvSpPr/>
          <p:nvPr/>
        </p:nvSpPr>
        <p:spPr>
          <a:xfrm>
            <a:off x="5756366" y="1080953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68B0821-9D60-B48A-D09B-AA351B87D610}"/>
              </a:ext>
            </a:extLst>
          </p:cNvPr>
          <p:cNvSpPr/>
          <p:nvPr/>
        </p:nvSpPr>
        <p:spPr>
          <a:xfrm>
            <a:off x="5756366" y="1653541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A4145AD-2AAF-12CA-1055-1E91A5574B1F}"/>
              </a:ext>
            </a:extLst>
          </p:cNvPr>
          <p:cNvSpPr/>
          <p:nvPr/>
        </p:nvSpPr>
        <p:spPr>
          <a:xfrm>
            <a:off x="5756366" y="2294166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E2899C5-7247-58CE-2D58-5F86B3D317FC}"/>
              </a:ext>
            </a:extLst>
          </p:cNvPr>
          <p:cNvSpPr/>
          <p:nvPr/>
        </p:nvSpPr>
        <p:spPr>
          <a:xfrm>
            <a:off x="5756366" y="2899372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813CDF2D-D166-7C28-C641-1856E00949A2}"/>
              </a:ext>
            </a:extLst>
          </p:cNvPr>
          <p:cNvSpPr/>
          <p:nvPr/>
        </p:nvSpPr>
        <p:spPr>
          <a:xfrm>
            <a:off x="5756366" y="3485334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7848153-8D96-1BBB-C25E-D75486B34101}"/>
              </a:ext>
            </a:extLst>
          </p:cNvPr>
          <p:cNvSpPr/>
          <p:nvPr/>
        </p:nvSpPr>
        <p:spPr>
          <a:xfrm>
            <a:off x="6816543" y="4223657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6A4849-2720-87D0-833A-BAC72EC2AF01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5C27E3-0933-7B92-E500-B2D40263F0E6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 페이지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signup</a:t>
            </a: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53E95A-1345-84FB-0F30-B4BA8669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412397"/>
            <a:ext cx="10180320" cy="46790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207000"/>
            <a:ext cx="10180319" cy="165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좋아하는 장르를 선택하는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장르를 선택하면 나타나는 화면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/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최대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5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개까지 선택 가능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버튼을 누르면 선호하는 가수 선택 페이지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artistfavorite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장르 버튼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두 번 클릭하면 ①번 선택이 사라짐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2A7D8-ECD3-8385-460A-B527567F3A47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436DAB-9DAA-6401-7A76-1FB968A46FF0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장르 선택 페이지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genrefavorite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1404541-E634-54FB-50CE-561E79D6F275}"/>
              </a:ext>
            </a:extLst>
          </p:cNvPr>
          <p:cNvSpPr/>
          <p:nvPr/>
        </p:nvSpPr>
        <p:spPr>
          <a:xfrm>
            <a:off x="4764314" y="1255846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7ABF6D-C7F7-9357-3207-B63BC683F148}"/>
              </a:ext>
            </a:extLst>
          </p:cNvPr>
          <p:cNvSpPr/>
          <p:nvPr/>
        </p:nvSpPr>
        <p:spPr>
          <a:xfrm>
            <a:off x="6544179" y="1586773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841BBC6-92CB-E228-CF36-35CC701946EA}"/>
              </a:ext>
            </a:extLst>
          </p:cNvPr>
          <p:cNvSpPr/>
          <p:nvPr/>
        </p:nvSpPr>
        <p:spPr>
          <a:xfrm>
            <a:off x="4129883" y="2149565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D78FFBE-4D2B-1801-49D3-15F7496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91886"/>
            <a:ext cx="10184330" cy="46808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12526"/>
            <a:ext cx="10180319" cy="1345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좋아하는 아티스트를 선택하는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아티스트를 선택하면 나타나는 화면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5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명까지 선택 가능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아티스트를 전부 선택한 후 회원가입 최종 완료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/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홈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(home)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화면으로 이동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아티스트 버튼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두 번 클릭하면 ①번 선택이 사라짐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B0A2878-1DFF-9AE8-16A7-860F1E1BCE00}"/>
              </a:ext>
            </a:extLst>
          </p:cNvPr>
          <p:cNvSpPr/>
          <p:nvPr/>
        </p:nvSpPr>
        <p:spPr>
          <a:xfrm>
            <a:off x="4282438" y="1212670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75192FD3-3865-7B9B-1C03-A04DD6AF574D}"/>
              </a:ext>
            </a:extLst>
          </p:cNvPr>
          <p:cNvSpPr/>
          <p:nvPr/>
        </p:nvSpPr>
        <p:spPr>
          <a:xfrm>
            <a:off x="6553196" y="1576250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F8DDD14-1433-3064-896C-3713B8D4E4CF}"/>
              </a:ext>
            </a:extLst>
          </p:cNvPr>
          <p:cNvSpPr/>
          <p:nvPr/>
        </p:nvSpPr>
        <p:spPr>
          <a:xfrm>
            <a:off x="3178628" y="2211976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5D231-1127-13D8-8AAF-B7FB93CA55A8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47DE3-DE89-344D-FD89-BFC3017B7583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가수 선택 페이지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artistfavorite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C584AF-E486-081C-5E4E-8A3C874C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401683"/>
            <a:ext cx="10179576" cy="4678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03816"/>
            <a:ext cx="10180319" cy="1354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dirty="0" err="1">
                <a:solidFill>
                  <a:schemeClr val="tx1"/>
                </a:solidFill>
                <a:latin typeface="Noto Sans Demilight"/>
              </a:rPr>
              <a:t>메인페이지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누르면 홈 화면으로 돌아옴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사용자 기반 플레이리스트 화면으로 이동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로그아웃됨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A68E929-863D-319C-CD3E-CF906CC174BE}"/>
              </a:ext>
            </a:extLst>
          </p:cNvPr>
          <p:cNvSpPr/>
          <p:nvPr/>
        </p:nvSpPr>
        <p:spPr>
          <a:xfrm>
            <a:off x="2273248" y="727709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5BF0865-2F67-124A-70A5-C20B5200DE06}"/>
              </a:ext>
            </a:extLst>
          </p:cNvPr>
          <p:cNvSpPr/>
          <p:nvPr/>
        </p:nvSpPr>
        <p:spPr>
          <a:xfrm>
            <a:off x="2273248" y="2741023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EE73B-76DA-3C81-E40A-82BFBAA5B272}"/>
              </a:ext>
            </a:extLst>
          </p:cNvPr>
          <p:cNvSpPr/>
          <p:nvPr/>
        </p:nvSpPr>
        <p:spPr>
          <a:xfrm>
            <a:off x="2011680" y="401683"/>
            <a:ext cx="1785257" cy="46786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FF3420-667C-9687-C705-034337F63062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48588-1611-3DFC-2F8F-C5EDE8001B50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 페이지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menubar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083A2C7E-1568-51E1-8946-47C04397C382}"/>
              </a:ext>
            </a:extLst>
          </p:cNvPr>
          <p:cNvSpPr/>
          <p:nvPr/>
        </p:nvSpPr>
        <p:spPr>
          <a:xfrm>
            <a:off x="2273248" y="3280954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84DC6AB-7F6F-13D7-EDAD-E07EEF2B8EDC}"/>
              </a:ext>
            </a:extLst>
          </p:cNvPr>
          <p:cNvSpPr/>
          <p:nvPr/>
        </p:nvSpPr>
        <p:spPr>
          <a:xfrm>
            <a:off x="2273248" y="2201092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CE36C9-7146-F9DC-A945-C3FD277B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401683"/>
            <a:ext cx="10179576" cy="4678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03816"/>
            <a:ext cx="10180319" cy="1354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메인 페이지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사용자가 상황 및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감정 등을 입력하면 그에 맞는 플레이리스트 검색 가능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최근 검색된 다른 사용자의 플레이리스트 출력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/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이 화면에서는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6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곡만 노출됨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버튼을 누르면 전체 곡 확인 가능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플레이리스트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playlistview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④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노래의 앨범커버와 제목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아티스트 확인가능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A68E929-863D-319C-CD3E-CF906CC174BE}"/>
              </a:ext>
            </a:extLst>
          </p:cNvPr>
          <p:cNvSpPr/>
          <p:nvPr/>
        </p:nvSpPr>
        <p:spPr>
          <a:xfrm>
            <a:off x="4789713" y="899711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5BF0865-2F67-124A-70A5-C20B5200DE06}"/>
              </a:ext>
            </a:extLst>
          </p:cNvPr>
          <p:cNvSpPr/>
          <p:nvPr/>
        </p:nvSpPr>
        <p:spPr>
          <a:xfrm>
            <a:off x="4180113" y="1751510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E4BC91B-8128-DD86-A841-797CF1265491}"/>
              </a:ext>
            </a:extLst>
          </p:cNvPr>
          <p:cNvSpPr/>
          <p:nvPr/>
        </p:nvSpPr>
        <p:spPr>
          <a:xfrm>
            <a:off x="10807336" y="1899556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01694-5767-3175-ABD5-7E20D620F65B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14BB35-D4CE-5514-AFCE-BD3DC57A18F6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 페이지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home</a:t>
            </a: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57B5013B-78E4-C0EE-B587-C551D731BB0B}"/>
              </a:ext>
            </a:extLst>
          </p:cNvPr>
          <p:cNvSpPr/>
          <p:nvPr/>
        </p:nvSpPr>
        <p:spPr>
          <a:xfrm>
            <a:off x="4328159" y="2301239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EE82E6-CE9E-FC07-4884-E498C4A6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74641"/>
            <a:ext cx="10180320" cy="4685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1DAB-FECF-BEDD-7974-AD90B9A226E2}"/>
              </a:ext>
            </a:extLst>
          </p:cNvPr>
          <p:cNvSpPr/>
          <p:nvPr/>
        </p:nvSpPr>
        <p:spPr>
          <a:xfrm>
            <a:off x="2011680" y="5503816"/>
            <a:ext cx="10180319" cy="1354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화면설명 </a:t>
            </a:r>
            <a:r>
              <a:rPr lang="en-US" altLang="ko-KR" sz="1500" b="0" i="0" dirty="0">
                <a:solidFill>
                  <a:schemeClr val="tx1"/>
                </a:solidFill>
                <a:effectLst/>
                <a:latin typeface="Noto Sans Demilight"/>
              </a:rPr>
              <a:t>: 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메뉴바의 </a:t>
            </a:r>
            <a:r>
              <a:rPr lang="en-US" altLang="ko-KR" sz="1500" b="0" i="0" dirty="0" err="1">
                <a:solidFill>
                  <a:schemeClr val="tx1"/>
                </a:solidFill>
                <a:effectLst/>
                <a:latin typeface="Noto Sans Demilight"/>
              </a:rPr>
              <a:t>PlayList</a:t>
            </a:r>
            <a:r>
              <a:rPr lang="ko-KR" altLang="en-US" sz="1500" b="0" i="0" dirty="0">
                <a:solidFill>
                  <a:schemeClr val="tx1"/>
                </a:solidFill>
                <a:effectLst/>
                <a:latin typeface="Noto Sans Demilight"/>
              </a:rPr>
              <a:t>를 선택했을 때 화면</a:t>
            </a:r>
            <a:endParaRPr lang="en-US" altLang="ko-KR" sz="1500" b="0" i="0" dirty="0">
              <a:solidFill>
                <a:schemeClr val="tx1"/>
              </a:solidFill>
              <a:effectLst/>
              <a:latin typeface="Noto Sans Demilight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①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 사용자 정보를 통하여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Song2vec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기술을 활용한 음악 추천 결과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②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사용자 정보를 통하여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협업필터링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기술을 활용한 음악 추천 결과</a:t>
            </a:r>
            <a:endParaRPr lang="en-US" altLang="ko-KR" sz="12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노래의 앨범커버와 제목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아티스트 확인가능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+mn-ea"/>
              </a:rPr>
              <a:t>④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버튼을 누르면 전체 곡 확인 가능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플레이리스트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playlistview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B0262-C9D9-4980-5919-FC59A94D49B9}"/>
              </a:ext>
            </a:extLst>
          </p:cNvPr>
          <p:cNvSpPr/>
          <p:nvPr/>
        </p:nvSpPr>
        <p:spPr>
          <a:xfrm>
            <a:off x="0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F9916-4BDD-BD6B-743D-E1FF05C6F293}"/>
              </a:ext>
            </a:extLst>
          </p:cNvPr>
          <p:cNvSpPr/>
          <p:nvPr/>
        </p:nvSpPr>
        <p:spPr>
          <a:xfrm>
            <a:off x="261568" y="0"/>
            <a:ext cx="17501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이름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플레이리스트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화면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playlist</a:t>
            </a: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C49711D-59C6-0EB5-3185-3F1DCF00ABFA}"/>
              </a:ext>
            </a:extLst>
          </p:cNvPr>
          <p:cNvSpPr/>
          <p:nvPr/>
        </p:nvSpPr>
        <p:spPr>
          <a:xfrm>
            <a:off x="4127239" y="3280954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8F8AA02-05D8-37E0-070F-779543B2726D}"/>
              </a:ext>
            </a:extLst>
          </p:cNvPr>
          <p:cNvSpPr/>
          <p:nvPr/>
        </p:nvSpPr>
        <p:spPr>
          <a:xfrm>
            <a:off x="4127239" y="600889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298EF1C-C71A-6694-B6C9-6DAB5D60B0F1}"/>
              </a:ext>
            </a:extLst>
          </p:cNvPr>
          <p:cNvSpPr/>
          <p:nvPr/>
        </p:nvSpPr>
        <p:spPr>
          <a:xfrm>
            <a:off x="4275285" y="1271622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53B2B6C-C7D9-35C2-84F2-458628EEABD4}"/>
              </a:ext>
            </a:extLst>
          </p:cNvPr>
          <p:cNvSpPr/>
          <p:nvPr/>
        </p:nvSpPr>
        <p:spPr>
          <a:xfrm>
            <a:off x="10755086" y="896981"/>
            <a:ext cx="296092" cy="29609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436</TotalTime>
  <Words>509</Words>
  <Application>Microsoft Office PowerPoint</Application>
  <PresentationFormat>와이드스크린</PresentationFormat>
  <Paragraphs>378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Demilight</vt:lpstr>
      <vt:lpstr>Noto Sans KR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aischool301</dc:creator>
  <cp:lastModifiedBy>aischool301</cp:lastModifiedBy>
  <cp:revision>16</cp:revision>
  <dcterms:created xsi:type="dcterms:W3CDTF">2023-11-17T03:12:02Z</dcterms:created>
  <dcterms:modified xsi:type="dcterms:W3CDTF">2023-11-27T04:51:34Z</dcterms:modified>
</cp:coreProperties>
</file>