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9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7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DC881-59C8-0626-EB9A-E40452356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E493FB-83BA-4022-5C53-BB6B761AD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B1066D-C927-4668-9228-EDDD6C863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CF91E1-7D17-9BCC-9750-300060308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771E69-A151-C0E0-5CF0-8C5A67A5F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2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C8BD1-EF5E-9C8E-FE32-2F9038857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548199-FED8-8403-1D3C-C4BCDCD53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748D41-2960-55C0-D3FE-5E6E316D9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1CD85E-7D27-39EA-FE45-7396B2073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33A48F-52F0-CF8D-B0BD-3ECA86FB8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21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B64EA3-DB82-6337-3EF8-03C970CCDD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95EC9-42A7-0C31-55A5-C5CAF3266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579ADF-9009-7CA4-AC13-BEDABD130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04D23C-9301-EC6C-1078-66867A09C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73FA54-A592-DA76-E7DB-C50EEF866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944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12F94-0CC2-5304-1F6A-ADE81AC2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A02D8B-6737-1064-9C50-FB1AFD1AE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EE3818-B283-436C-41D3-956ED628D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287114-4022-355A-46CE-518021ACC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015B21-C484-34CF-DE27-AEC41AB61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28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0D43FF-BE90-5330-E119-BCE8774A3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979E61-7052-B0E3-F869-8D26232DE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3A7EA7-29B1-621F-524E-0A0513AB3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EAF1D0-21E6-7888-896C-F5C8F5C6C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F4D9FA-2068-E3B4-9B2B-768AB747D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792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6F0CE-6A7C-CC4C-CFD3-E2C913131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8C6F79-4CF7-A665-E089-48E2350C4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DDECD1-0DDA-27CF-1F00-777D10C5B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ED6234-D6B3-1D60-A102-CD234D5CA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15B559-0407-FD16-EAFB-576DBFA1C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28DC2F-5220-E84B-7EE6-768490B8B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4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5CF7B-A5F2-DE9D-D58D-473596424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FFFD7-E128-4429-0F6D-098767DE1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5D2200-0979-6B0C-5210-DFE5A2116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38531F-9C3C-F3AD-15DF-171CA8DB59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07EA19-9914-6618-2562-01CBCF575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35C409-18F2-6284-54FF-90EE77C8A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818057-E9EE-061C-BC9A-2892C8A42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0F0020-815B-FDC7-BD8D-09BDF3F3D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107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D9DAE-88EB-90B3-31CD-CF0F43C14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42F424-03DA-D8BA-5D45-C67F36D4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E26448-3DCD-0F70-9EE9-6CAFB812D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14B47E-4F75-E34A-633D-B12F92FD9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318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BBA189-73E6-EA63-C598-D9B2F84C8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009AF0-4FFA-2CC3-F890-B523A37A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08CF0F-8685-4F0B-64DB-C02C5F1DE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89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654B1-595B-5FBB-A16C-ACC17F7B2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9B71FA-9D33-6972-52CC-C2A314E65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CC1013-86A3-E831-36D0-5730A1015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1A67B-5A3D-9142-338B-A69D7896F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6D8B33-218F-7D12-CD08-4A8CEF107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0D454C-6DDD-DA8C-77FA-02629E4D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67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F71B5-72E7-F31E-8A82-EAC546402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20A747-F145-F4D0-C17E-C19D95637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5B9A42-8A94-6962-7786-2929B5C45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9AEBCD-36F2-8181-CD11-254269ADD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0F7219-5E32-7D23-DE8B-E27612CEC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61ABC0-585C-0BD0-F57F-832B8CB16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20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94F00F-1291-4D74-60E4-10E874F2A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9D6130-5666-5479-4E95-C1E54DBFD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FB4DA9-E420-88EC-F70A-11EEB34FFA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594AE1-E9E9-C809-6F63-B526ABFE9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BCA1C1-C098-2170-EF57-A73863DD8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23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62D55-6CB5-5E82-37B7-B2E0548B24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땅파기 맵 설계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214F1A-1552-199C-1B5B-861AB5412F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579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C899377-706A-7D4F-DF60-BAB17E3D8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952500"/>
            <a:ext cx="952500" cy="9525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2EA0044-2ADA-48E7-B681-DB83F6FDA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59" y="952500"/>
            <a:ext cx="952500" cy="9525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94DC5BB-25C1-3DF7-1B06-D9329525F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77" y="952500"/>
            <a:ext cx="952500" cy="9525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5B0D8A2-F279-BE5B-3EE5-FCE1F624B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952500"/>
            <a:ext cx="952500" cy="9525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1B6B6E9-6CAD-FF7B-FF50-C5D5292E8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522" y="952500"/>
            <a:ext cx="952500" cy="9525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B229728-B5FA-131B-0B13-09C61D0D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81" y="952500"/>
            <a:ext cx="952500" cy="9525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AD3741D-ACC5-EDCE-ADA2-FE89F2C65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952500"/>
            <a:ext cx="952500" cy="9525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93DED9F-F9BF-CE81-87A1-488BF05C6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952500"/>
            <a:ext cx="952500" cy="9525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5B965D9-1E29-C170-0138-DBCF0D554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81" y="952500"/>
            <a:ext cx="952500" cy="9525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68B939A-6D57-F77A-19FC-DD860F7D3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121" y="952500"/>
            <a:ext cx="952500" cy="9525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48AA1C14-249F-DB68-D4F3-D53B80E6B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213" y="952500"/>
            <a:ext cx="952500" cy="9525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CC41F28-9D0E-A37F-FE8F-620796C53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58" y="952500"/>
            <a:ext cx="952500" cy="9525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3216883-B9C1-DC54-D8C8-5D29A2791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952500"/>
            <a:ext cx="952500" cy="9525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1B10F92-EC7E-DF55-EBFD-AD5552AF3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1905000"/>
            <a:ext cx="952500" cy="9525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41CBD92-D5A0-918E-5BE6-F5AFEA619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11" y="1905000"/>
            <a:ext cx="952500" cy="9525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07ABA64A-54B5-F322-B270-CA03306F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4" y="1905000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38CAB6-41C4-8C9C-5ECF-69CD15A9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15" y="1905000"/>
            <a:ext cx="952500" cy="9525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9EA0C427-4FC0-478C-8A9E-E65BFDEB1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698" y="1905000"/>
            <a:ext cx="952500" cy="9525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1A272B7-EEE2-A0D8-FCBF-D544D9713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16" y="1905000"/>
            <a:ext cx="952500" cy="9525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F697016-2097-3F92-4DB2-15A236741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59" y="1905000"/>
            <a:ext cx="952500" cy="9525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CB594BC-631C-3568-608D-C9BE7969E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1905000"/>
            <a:ext cx="952500" cy="9525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94BD0A5-4B0B-5C28-8E4F-6E5D32381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111" y="1905000"/>
            <a:ext cx="952500" cy="9525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A3D875F-7298-69A5-3EA5-D7FC41A5E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1905000"/>
            <a:ext cx="952500" cy="9525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2E1BE1F0-D2CB-8ADB-5D73-31B318751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402" y="1905000"/>
            <a:ext cx="952500" cy="9525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6D707AE-AF9A-B707-C26B-50D050C12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1905000"/>
            <a:ext cx="952500" cy="9525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C98D2232-7227-2C30-3FB1-132B37263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79" y="2857500"/>
            <a:ext cx="952500" cy="9525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47985E4-5ADD-B9A3-3938-69B144854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86" y="2857500"/>
            <a:ext cx="952500" cy="9525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BAB311AF-103D-A333-4D80-CBAFD5FA4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2857500"/>
            <a:ext cx="952500" cy="9525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E88BD20-2FDC-2AE8-7065-B8D91B8BC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30" y="2857500"/>
            <a:ext cx="952500" cy="9525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023B1BB-3F5E-8661-694C-6A4685664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14" y="2857500"/>
            <a:ext cx="952500" cy="9525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09A8DB68-E666-A3ED-1333-C809DBD6D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524" y="2857500"/>
            <a:ext cx="952500" cy="9525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E9EECAD-D127-FD50-5BE0-39B18354F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716" y="2857500"/>
            <a:ext cx="952500" cy="9525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5E5F526B-748A-87CC-E09B-11B5AA3A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291" y="2857500"/>
            <a:ext cx="952500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9F060A65-BD52-6D8F-E44B-879252115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364" y="2857500"/>
            <a:ext cx="952500" cy="9525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61CBDAEF-1EBC-B57C-647E-63C0F8F36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531" y="2857500"/>
            <a:ext cx="952500" cy="9525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FCB9477D-709A-7342-F1A4-43694A908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36" y="2857500"/>
            <a:ext cx="952500" cy="9525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3A2184D9-A405-EFE3-A844-B5D5CD619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827" y="2857500"/>
            <a:ext cx="952500" cy="9525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C53F94E-1B6A-D866-9D2C-59264FEA2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3810000"/>
            <a:ext cx="952500" cy="9525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0EE07063-C63C-459E-0EDB-4DA7B51B4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6" y="3810000"/>
            <a:ext cx="952500" cy="9525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32ACDC04-58D4-60E1-B1A7-93ED10DC3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14" y="3810000"/>
            <a:ext cx="952500" cy="9525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E54AD96A-05C7-66DC-79B2-59AF81441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28" y="3810000"/>
            <a:ext cx="952500" cy="9525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3F9D375-0480-A815-6852-80BE76168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12" y="3810000"/>
            <a:ext cx="952500" cy="9525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C97E552F-1133-396F-0EBD-99E047330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981" y="3810000"/>
            <a:ext cx="952500" cy="9525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17D5079-1F47-CD59-5339-4CB7D7C9C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28" y="3810000"/>
            <a:ext cx="952500" cy="9525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D15C54A-CBA0-FD3D-2809-761CF49FC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3810000"/>
            <a:ext cx="952500" cy="9525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F90697B-D6C0-2316-D0C2-3A6C8614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3810000"/>
            <a:ext cx="952500" cy="9525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5496A83C-6DB6-BCB8-7A2D-6A7DB734E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570" y="3810000"/>
            <a:ext cx="952500" cy="9525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CAE1C625-0528-38D8-C0A2-CB3F374E0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3810000"/>
            <a:ext cx="952500" cy="9525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21B0FFE-2BB8-D266-833E-B3ED6F202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10000"/>
            <a:ext cx="952500" cy="9525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D8476BF-C95D-D1E1-BEDB-479B3DC7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3810000"/>
            <a:ext cx="952500" cy="9525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2924C19F-10BF-C340-B71E-E83348A49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4762500"/>
            <a:ext cx="952500" cy="9525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D358BAB7-9BCC-2E56-A68E-C5061817F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89" y="4762500"/>
            <a:ext cx="952500" cy="9525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7E2F5B46-A3E5-14F8-2740-B2AB235D9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4762500"/>
            <a:ext cx="952500" cy="9525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43D5B0FA-0E6E-94A6-472D-965DCD58D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082" y="4762500"/>
            <a:ext cx="952500" cy="9525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C6C0185-7C92-3A50-DC98-FB9037956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7" y="4762500"/>
            <a:ext cx="952500" cy="9525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5FB8D0C-BD0B-1A99-2265-6233C0868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72" y="4762500"/>
            <a:ext cx="952500" cy="9525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10790D8-2DCA-52FC-D5E5-0AC497E7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4762500"/>
            <a:ext cx="952500" cy="9525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E77A8F5A-35F7-28C3-8BAD-AFB0DF3BD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557" y="4762500"/>
            <a:ext cx="952500" cy="9525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0C770D4E-7428-41D2-D19D-E3940F71F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505" y="4762500"/>
            <a:ext cx="952500" cy="9525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084D3432-B5C1-C479-B224-AACB0D425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04" y="4762500"/>
            <a:ext cx="952500" cy="9525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9CBC8ADB-7759-96EC-7F3A-99D3F69EB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690" y="4762500"/>
            <a:ext cx="952500" cy="95250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B16A712E-4021-11BC-053B-FB70227EC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856" y="4762500"/>
            <a:ext cx="952500" cy="9525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F07ACFC-4023-AA64-034E-7DEDB8FC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460" y="4762500"/>
            <a:ext cx="952500" cy="9525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E736F417-50BF-ED7E-D96C-276D7357D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6" y="5715000"/>
            <a:ext cx="952500" cy="952500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9BD55712-3259-E50C-AD1D-605667B39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15" y="5715000"/>
            <a:ext cx="952500" cy="9525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A9C531DD-0E4D-779B-95E2-A53BA6AB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74" y="5715000"/>
            <a:ext cx="952500" cy="9525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DF72B19E-7534-1975-EB01-324A8E07B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06" y="5715000"/>
            <a:ext cx="952500" cy="9525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AE3C197C-B8FB-77DC-65A2-35133A8BB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5715000"/>
            <a:ext cx="952500" cy="9525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BC6F750B-C906-0CC5-D945-F2088D478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38" y="5715000"/>
            <a:ext cx="952500" cy="9525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B95C4C3F-9498-A3D7-5E92-4988A3ADB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5715000"/>
            <a:ext cx="952500" cy="9525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F49EBD02-CE6F-57C3-09D9-74FC88A31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5715000"/>
            <a:ext cx="952500" cy="9525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284B47A3-BEFE-65C2-827A-96C0F47E0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5715000"/>
            <a:ext cx="952500" cy="9525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EE8833BF-497A-1B2C-E4DC-22E9EB755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408" y="5715000"/>
            <a:ext cx="952500" cy="9525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6392275A-19B0-998D-C2D1-6B43E1EA2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5715000"/>
            <a:ext cx="952500" cy="9525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17CDB79-0630-5FB6-B418-6B01978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70" y="5715000"/>
            <a:ext cx="952500" cy="9525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AFA0F82C-107B-504A-F0A8-82AD9597D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5715000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16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C899377-706A-7D4F-DF60-BAB17E3D8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952500"/>
            <a:ext cx="952500" cy="9525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2EA0044-2ADA-48E7-B681-DB83F6FDA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59" y="952500"/>
            <a:ext cx="952500" cy="9525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94DC5BB-25C1-3DF7-1B06-D9329525F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77" y="952500"/>
            <a:ext cx="952500" cy="9525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5B0D8A2-F279-BE5B-3EE5-FCE1F624B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952500"/>
            <a:ext cx="952500" cy="9525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1B6B6E9-6CAD-FF7B-FF50-C5D5292E8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522" y="952500"/>
            <a:ext cx="952500" cy="9525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B229728-B5FA-131B-0B13-09C61D0D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81" y="952500"/>
            <a:ext cx="952500" cy="9525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AD3741D-ACC5-EDCE-ADA2-FE89F2C65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952500"/>
            <a:ext cx="952500" cy="9525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93DED9F-F9BF-CE81-87A1-488BF05C6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952500"/>
            <a:ext cx="952500" cy="9525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5B965D9-1E29-C170-0138-DBCF0D554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81" y="952500"/>
            <a:ext cx="952500" cy="9525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68B939A-6D57-F77A-19FC-DD860F7D3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121" y="952500"/>
            <a:ext cx="952500" cy="9525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48AA1C14-249F-DB68-D4F3-D53B80E6B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213" y="952500"/>
            <a:ext cx="952500" cy="9525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CC41F28-9D0E-A37F-FE8F-620796C53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58" y="952500"/>
            <a:ext cx="952500" cy="9525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3216883-B9C1-DC54-D8C8-5D29A2791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952500"/>
            <a:ext cx="952500" cy="9525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1B10F92-EC7E-DF55-EBFD-AD5552AF3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1905000"/>
            <a:ext cx="952500" cy="9525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41CBD92-D5A0-918E-5BE6-F5AFEA619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11" y="1905000"/>
            <a:ext cx="952500" cy="9525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07ABA64A-54B5-F322-B270-CA03306F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4" y="1905000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38CAB6-41C4-8C9C-5ECF-69CD15A9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15" y="1905000"/>
            <a:ext cx="952500" cy="9525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9EA0C427-4FC0-478C-8A9E-E65BFDEB1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698" y="1905000"/>
            <a:ext cx="952500" cy="9525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1A272B7-EEE2-A0D8-FCBF-D544D9713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16" y="1905000"/>
            <a:ext cx="952500" cy="9525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F697016-2097-3F92-4DB2-15A236741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59" y="1905000"/>
            <a:ext cx="952500" cy="9525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CB594BC-631C-3568-608D-C9BE7969E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1905000"/>
            <a:ext cx="952500" cy="9525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94BD0A5-4B0B-5C28-8E4F-6E5D32381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111" y="1905000"/>
            <a:ext cx="952500" cy="9525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A3D875F-7298-69A5-3EA5-D7FC41A5E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1905000"/>
            <a:ext cx="952500" cy="9525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2E1BE1F0-D2CB-8ADB-5D73-31B318751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402" y="1905000"/>
            <a:ext cx="952500" cy="9525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6D707AE-AF9A-B707-C26B-50D050C12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1905000"/>
            <a:ext cx="952500" cy="9525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C98D2232-7227-2C30-3FB1-132B37263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79" y="2857500"/>
            <a:ext cx="952500" cy="9525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47985E4-5ADD-B9A3-3938-69B144854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86" y="2857500"/>
            <a:ext cx="952500" cy="9525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BAB311AF-103D-A333-4D80-CBAFD5FA4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2857500"/>
            <a:ext cx="952500" cy="9525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E88BD20-2FDC-2AE8-7065-B8D91B8BC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30" y="2857500"/>
            <a:ext cx="952500" cy="9525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023B1BB-3F5E-8661-694C-6A4685664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14" y="2857500"/>
            <a:ext cx="952500" cy="9525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09A8DB68-E666-A3ED-1333-C809DBD6D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524" y="2857500"/>
            <a:ext cx="952500" cy="9525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E9EECAD-D127-FD50-5BE0-39B18354F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716" y="2857500"/>
            <a:ext cx="952500" cy="9525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5E5F526B-748A-87CC-E09B-11B5AA3A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291" y="2857500"/>
            <a:ext cx="952500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9F060A65-BD52-6D8F-E44B-879252115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364" y="2857500"/>
            <a:ext cx="952500" cy="9525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61CBDAEF-1EBC-B57C-647E-63C0F8F36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531" y="2857500"/>
            <a:ext cx="952500" cy="9525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FCB9477D-709A-7342-F1A4-43694A908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36" y="2857500"/>
            <a:ext cx="952500" cy="9525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3A2184D9-A405-EFE3-A844-B5D5CD619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827" y="2857500"/>
            <a:ext cx="952500" cy="9525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C53F94E-1B6A-D866-9D2C-59264FEA2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3810000"/>
            <a:ext cx="952500" cy="9525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0EE07063-C63C-459E-0EDB-4DA7B51B4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6" y="3810000"/>
            <a:ext cx="952500" cy="9525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32ACDC04-58D4-60E1-B1A7-93ED10DC3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14" y="3810000"/>
            <a:ext cx="952500" cy="9525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E54AD96A-05C7-66DC-79B2-59AF81441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28" y="3810000"/>
            <a:ext cx="952500" cy="9525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3F9D375-0480-A815-6852-80BE76168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12" y="3810000"/>
            <a:ext cx="952500" cy="9525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C97E552F-1133-396F-0EBD-99E047330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981" y="3810000"/>
            <a:ext cx="952500" cy="9525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17D5079-1F47-CD59-5339-4CB7D7C9C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28" y="3810000"/>
            <a:ext cx="952500" cy="9525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D15C54A-CBA0-FD3D-2809-761CF49FC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3810000"/>
            <a:ext cx="952500" cy="9525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F90697B-D6C0-2316-D0C2-3A6C8614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3810000"/>
            <a:ext cx="952500" cy="9525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5496A83C-6DB6-BCB8-7A2D-6A7DB734E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570" y="3810000"/>
            <a:ext cx="952500" cy="9525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CAE1C625-0528-38D8-C0A2-CB3F374E0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3810000"/>
            <a:ext cx="952500" cy="9525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21B0FFE-2BB8-D266-833E-B3ED6F202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10000"/>
            <a:ext cx="952500" cy="9525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D8476BF-C95D-D1E1-BEDB-479B3DC7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3810000"/>
            <a:ext cx="952500" cy="9525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2924C19F-10BF-C340-B71E-E83348A49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4762500"/>
            <a:ext cx="952500" cy="9525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D358BAB7-9BCC-2E56-A68E-C5061817F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89" y="4762500"/>
            <a:ext cx="952500" cy="9525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7E2F5B46-A3E5-14F8-2740-B2AB235D9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4762500"/>
            <a:ext cx="952500" cy="9525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43D5B0FA-0E6E-94A6-472D-965DCD58D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082" y="4762500"/>
            <a:ext cx="952500" cy="9525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C6C0185-7C92-3A50-DC98-FB9037956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7" y="4762500"/>
            <a:ext cx="952500" cy="9525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5FB8D0C-BD0B-1A99-2265-6233C0868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72" y="4762500"/>
            <a:ext cx="952500" cy="9525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10790D8-2DCA-52FC-D5E5-0AC497E7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4762500"/>
            <a:ext cx="952500" cy="9525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E77A8F5A-35F7-28C3-8BAD-AFB0DF3BD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557" y="4762500"/>
            <a:ext cx="952500" cy="9525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0C770D4E-7428-41D2-D19D-E3940F71F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505" y="4762500"/>
            <a:ext cx="952500" cy="9525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084D3432-B5C1-C479-B224-AACB0D425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04" y="4762500"/>
            <a:ext cx="952500" cy="9525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9CBC8ADB-7759-96EC-7F3A-99D3F69EB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690" y="4762500"/>
            <a:ext cx="952500" cy="95250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B16A712E-4021-11BC-053B-FB70227EC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856" y="4762500"/>
            <a:ext cx="952500" cy="9525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F07ACFC-4023-AA64-034E-7DEDB8FC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460" y="4762500"/>
            <a:ext cx="952500" cy="9525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E736F417-50BF-ED7E-D96C-276D7357D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6" y="5715000"/>
            <a:ext cx="952500" cy="952500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9BD55712-3259-E50C-AD1D-605667B39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15" y="5715000"/>
            <a:ext cx="952500" cy="9525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A9C531DD-0E4D-779B-95E2-A53BA6AB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74" y="5715000"/>
            <a:ext cx="952500" cy="9525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DF72B19E-7534-1975-EB01-324A8E07B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06" y="5715000"/>
            <a:ext cx="952500" cy="9525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AE3C197C-B8FB-77DC-65A2-35133A8BB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5715000"/>
            <a:ext cx="952500" cy="9525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BC6F750B-C906-0CC5-D945-F2088D478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38" y="5715000"/>
            <a:ext cx="952500" cy="9525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B95C4C3F-9498-A3D7-5E92-4988A3ADB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5715000"/>
            <a:ext cx="952500" cy="9525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F49EBD02-CE6F-57C3-09D9-74FC88A31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5715000"/>
            <a:ext cx="952500" cy="9525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284B47A3-BEFE-65C2-827A-96C0F47E0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5715000"/>
            <a:ext cx="952500" cy="9525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EE8833BF-497A-1B2C-E4DC-22E9EB755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408" y="5715000"/>
            <a:ext cx="952500" cy="9525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6392275A-19B0-998D-C2D1-6B43E1EA2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5715000"/>
            <a:ext cx="952500" cy="9525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17CDB79-0630-5FB6-B418-6B01978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70" y="5715000"/>
            <a:ext cx="952500" cy="9525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AFA0F82C-107B-504A-F0A8-82AD9597D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5715000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84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9B580D25-A4AA-058A-C0C8-7D47DBB52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9" name="그림 8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2DEDA64D-2121-18CF-E4AC-96B2CB862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13" name="그림 12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24DDBA9A-053D-3790-7C69-E6672BFD7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15" name="그림 14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2BB3AEC7-B0A5-6C0A-CADE-4AAEE8ECF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791" y="0"/>
            <a:ext cx="952500" cy="952500"/>
          </a:xfrm>
          <a:prstGeom prst="rect">
            <a:avLst/>
          </a:prstGeom>
        </p:spPr>
      </p:pic>
      <p:pic>
        <p:nvPicPr>
          <p:cNvPr id="17" name="그림 16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B6D080C1-10C0-ABC1-263E-12F743C20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291" y="0"/>
            <a:ext cx="952500" cy="952500"/>
          </a:xfrm>
          <a:prstGeom prst="rect">
            <a:avLst/>
          </a:prstGeom>
        </p:spPr>
      </p:pic>
      <p:pic>
        <p:nvPicPr>
          <p:cNvPr id="19" name="그림 18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E1165E21-333A-3F71-4B94-4FB3AABE2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791" y="0"/>
            <a:ext cx="952500" cy="952500"/>
          </a:xfrm>
          <a:prstGeom prst="rect">
            <a:avLst/>
          </a:prstGeom>
        </p:spPr>
      </p:pic>
      <p:pic>
        <p:nvPicPr>
          <p:cNvPr id="21" name="그림 20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D2CAC676-ADF2-5151-9F8C-3264C284B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291" y="0"/>
            <a:ext cx="952500" cy="952500"/>
          </a:xfrm>
          <a:prstGeom prst="rect">
            <a:avLst/>
          </a:prstGeom>
        </p:spPr>
      </p:pic>
      <p:pic>
        <p:nvPicPr>
          <p:cNvPr id="23" name="그림 22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5237DAB3-773F-8B65-F4D3-B1789341A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791" y="0"/>
            <a:ext cx="952500" cy="952500"/>
          </a:xfrm>
          <a:prstGeom prst="rect">
            <a:avLst/>
          </a:prstGeom>
        </p:spPr>
      </p:pic>
      <p:pic>
        <p:nvPicPr>
          <p:cNvPr id="25" name="그림 24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474605BF-12E9-F7BE-2FA4-49E4B2578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291" y="0"/>
            <a:ext cx="952500" cy="952500"/>
          </a:xfrm>
          <a:prstGeom prst="rect">
            <a:avLst/>
          </a:prstGeom>
        </p:spPr>
      </p:pic>
      <p:pic>
        <p:nvPicPr>
          <p:cNvPr id="27" name="그림 26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DA1835AA-3B79-BEB0-4913-195A58A90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791" y="0"/>
            <a:ext cx="952500" cy="952500"/>
          </a:xfrm>
          <a:prstGeom prst="rect">
            <a:avLst/>
          </a:prstGeom>
        </p:spPr>
      </p:pic>
      <p:pic>
        <p:nvPicPr>
          <p:cNvPr id="29" name="그림 28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9027312C-0FE3-9F83-0691-0CB718738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291" y="0"/>
            <a:ext cx="952500" cy="952500"/>
          </a:xfrm>
          <a:prstGeom prst="rect">
            <a:avLst/>
          </a:prstGeom>
        </p:spPr>
      </p:pic>
      <p:pic>
        <p:nvPicPr>
          <p:cNvPr id="31" name="그림 30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E5DD4A9C-B3DA-D633-39E2-A2ECF89CE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791" y="0"/>
            <a:ext cx="952500" cy="952500"/>
          </a:xfrm>
          <a:prstGeom prst="rect">
            <a:avLst/>
          </a:prstGeom>
        </p:spPr>
      </p:pic>
      <p:pic>
        <p:nvPicPr>
          <p:cNvPr id="33" name="그림 32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ACA24A3F-5F1C-C676-2452-4BB0854F4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291" y="0"/>
            <a:ext cx="952500" cy="952500"/>
          </a:xfrm>
          <a:prstGeom prst="rect">
            <a:avLst/>
          </a:prstGeom>
        </p:spPr>
      </p:pic>
      <p:pic>
        <p:nvPicPr>
          <p:cNvPr id="55" name="그림 54" descr="갈색, 지상이(가) 표시된 사진&#10;&#10;자동 생성된 설명">
            <a:extLst>
              <a:ext uri="{FF2B5EF4-FFF2-40B4-BE49-F238E27FC236}">
                <a16:creationId xmlns:a16="http://schemas.microsoft.com/office/drawing/2014/main" id="{3BD81798-1A82-B5C9-A4E9-229078DF92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00"/>
            <a:ext cx="952500" cy="952500"/>
          </a:xfrm>
          <a:prstGeom prst="rect">
            <a:avLst/>
          </a:prstGeom>
        </p:spPr>
      </p:pic>
      <p:pic>
        <p:nvPicPr>
          <p:cNvPr id="57" name="그림 56" descr="갈색, 지상이(가) 표시된 사진&#10;&#10;자동 생성된 설명">
            <a:extLst>
              <a:ext uri="{FF2B5EF4-FFF2-40B4-BE49-F238E27FC236}">
                <a16:creationId xmlns:a16="http://schemas.microsoft.com/office/drawing/2014/main" id="{D4F4E0FA-B9A0-9100-6E79-57342B2CE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952500"/>
            <a:ext cx="952500" cy="952500"/>
          </a:xfrm>
          <a:prstGeom prst="rect">
            <a:avLst/>
          </a:prstGeom>
        </p:spPr>
      </p:pic>
      <p:pic>
        <p:nvPicPr>
          <p:cNvPr id="59" name="그림 58" descr="갈색, 지상이(가) 표시된 사진&#10;&#10;자동 생성된 설명">
            <a:extLst>
              <a:ext uri="{FF2B5EF4-FFF2-40B4-BE49-F238E27FC236}">
                <a16:creationId xmlns:a16="http://schemas.microsoft.com/office/drawing/2014/main" id="{9041A556-16FE-47A5-1E8F-44EC2D0D2F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952500"/>
            <a:ext cx="952500" cy="952500"/>
          </a:xfrm>
          <a:prstGeom prst="rect">
            <a:avLst/>
          </a:prstGeom>
        </p:spPr>
      </p:pic>
      <p:pic>
        <p:nvPicPr>
          <p:cNvPr id="61" name="그림 60" descr="갈색, 지상이(가) 표시된 사진&#10;&#10;자동 생성된 설명">
            <a:extLst>
              <a:ext uri="{FF2B5EF4-FFF2-40B4-BE49-F238E27FC236}">
                <a16:creationId xmlns:a16="http://schemas.microsoft.com/office/drawing/2014/main" id="{847CBA05-17B4-E77D-A5F0-BAE703E1B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952500"/>
            <a:ext cx="952500" cy="952500"/>
          </a:xfrm>
          <a:prstGeom prst="rect">
            <a:avLst/>
          </a:prstGeom>
        </p:spPr>
      </p:pic>
      <p:pic>
        <p:nvPicPr>
          <p:cNvPr id="63" name="그림 62" descr="갈색, 지상이(가) 표시된 사진&#10;&#10;자동 생성된 설명">
            <a:extLst>
              <a:ext uri="{FF2B5EF4-FFF2-40B4-BE49-F238E27FC236}">
                <a16:creationId xmlns:a16="http://schemas.microsoft.com/office/drawing/2014/main" id="{F7703C9D-C8AA-ADD0-EC4D-C7ECE197D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952500"/>
            <a:ext cx="952500" cy="952500"/>
          </a:xfrm>
          <a:prstGeom prst="rect">
            <a:avLst/>
          </a:prstGeom>
        </p:spPr>
      </p:pic>
      <p:pic>
        <p:nvPicPr>
          <p:cNvPr id="65" name="그림 64" descr="갈색, 지상이(가) 표시된 사진&#10;&#10;자동 생성된 설명">
            <a:extLst>
              <a:ext uri="{FF2B5EF4-FFF2-40B4-BE49-F238E27FC236}">
                <a16:creationId xmlns:a16="http://schemas.microsoft.com/office/drawing/2014/main" id="{586F4B5B-36F0-1A49-5E73-57D498A86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952500"/>
            <a:ext cx="952500" cy="952500"/>
          </a:xfrm>
          <a:prstGeom prst="rect">
            <a:avLst/>
          </a:prstGeom>
        </p:spPr>
      </p:pic>
      <p:pic>
        <p:nvPicPr>
          <p:cNvPr id="67" name="그림 66" descr="갈색, 지상이(가) 표시된 사진&#10;&#10;자동 생성된 설명">
            <a:extLst>
              <a:ext uri="{FF2B5EF4-FFF2-40B4-BE49-F238E27FC236}">
                <a16:creationId xmlns:a16="http://schemas.microsoft.com/office/drawing/2014/main" id="{91CFC2D9-814B-D60E-B481-B00C835D8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952500"/>
            <a:ext cx="952500" cy="952500"/>
          </a:xfrm>
          <a:prstGeom prst="rect">
            <a:avLst/>
          </a:prstGeom>
        </p:spPr>
      </p:pic>
      <p:pic>
        <p:nvPicPr>
          <p:cNvPr id="69" name="그림 68" descr="갈색, 지상이(가) 표시된 사진&#10;&#10;자동 생성된 설명">
            <a:extLst>
              <a:ext uri="{FF2B5EF4-FFF2-40B4-BE49-F238E27FC236}">
                <a16:creationId xmlns:a16="http://schemas.microsoft.com/office/drawing/2014/main" id="{E29646E3-6A29-BBC5-3418-D8FB3E3F6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791" y="952500"/>
            <a:ext cx="952500" cy="952500"/>
          </a:xfrm>
          <a:prstGeom prst="rect">
            <a:avLst/>
          </a:prstGeom>
        </p:spPr>
      </p:pic>
      <p:pic>
        <p:nvPicPr>
          <p:cNvPr id="70" name="그림 69" descr="갈색, 지상이(가) 표시된 사진&#10;&#10;자동 생성된 설명">
            <a:extLst>
              <a:ext uri="{FF2B5EF4-FFF2-40B4-BE49-F238E27FC236}">
                <a16:creationId xmlns:a16="http://schemas.microsoft.com/office/drawing/2014/main" id="{6AB0BC02-0334-3D3C-4FE9-DFE1C0CA5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291" y="952500"/>
            <a:ext cx="952500" cy="952500"/>
          </a:xfrm>
          <a:prstGeom prst="rect">
            <a:avLst/>
          </a:prstGeom>
        </p:spPr>
      </p:pic>
      <p:pic>
        <p:nvPicPr>
          <p:cNvPr id="71" name="그림 70" descr="갈색, 지상이(가) 표시된 사진&#10;&#10;자동 생성된 설명">
            <a:extLst>
              <a:ext uri="{FF2B5EF4-FFF2-40B4-BE49-F238E27FC236}">
                <a16:creationId xmlns:a16="http://schemas.microsoft.com/office/drawing/2014/main" id="{B50EDF21-1D9E-59BE-8243-0799AF741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791" y="952500"/>
            <a:ext cx="952500" cy="952500"/>
          </a:xfrm>
          <a:prstGeom prst="rect">
            <a:avLst/>
          </a:prstGeom>
        </p:spPr>
      </p:pic>
      <p:pic>
        <p:nvPicPr>
          <p:cNvPr id="72" name="그림 71" descr="갈색, 지상이(가) 표시된 사진&#10;&#10;자동 생성된 설명">
            <a:extLst>
              <a:ext uri="{FF2B5EF4-FFF2-40B4-BE49-F238E27FC236}">
                <a16:creationId xmlns:a16="http://schemas.microsoft.com/office/drawing/2014/main" id="{2A10C43F-1E76-0F0D-CCBF-13BC38656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291" y="952500"/>
            <a:ext cx="952500" cy="952500"/>
          </a:xfrm>
          <a:prstGeom prst="rect">
            <a:avLst/>
          </a:prstGeom>
        </p:spPr>
      </p:pic>
      <p:pic>
        <p:nvPicPr>
          <p:cNvPr id="73" name="그림 72" descr="갈색, 지상이(가) 표시된 사진&#10;&#10;자동 생성된 설명">
            <a:extLst>
              <a:ext uri="{FF2B5EF4-FFF2-40B4-BE49-F238E27FC236}">
                <a16:creationId xmlns:a16="http://schemas.microsoft.com/office/drawing/2014/main" id="{29CCB6B0-559B-E972-7F6C-8707E89A71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791" y="952500"/>
            <a:ext cx="952500" cy="952500"/>
          </a:xfrm>
          <a:prstGeom prst="rect">
            <a:avLst/>
          </a:prstGeom>
        </p:spPr>
      </p:pic>
      <p:pic>
        <p:nvPicPr>
          <p:cNvPr id="74" name="그림 73" descr="갈색, 지상이(가) 표시된 사진&#10;&#10;자동 생성된 설명">
            <a:extLst>
              <a:ext uri="{FF2B5EF4-FFF2-40B4-BE49-F238E27FC236}">
                <a16:creationId xmlns:a16="http://schemas.microsoft.com/office/drawing/2014/main" id="{CB7A7CD5-2155-033C-C415-CF00011E0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291" y="952500"/>
            <a:ext cx="952500" cy="952500"/>
          </a:xfrm>
          <a:prstGeom prst="rect">
            <a:avLst/>
          </a:prstGeom>
        </p:spPr>
      </p:pic>
      <p:pic>
        <p:nvPicPr>
          <p:cNvPr id="82" name="그림 81" descr="갈색, 지상이(가) 표시된 사진&#10;&#10;자동 생성된 설명">
            <a:extLst>
              <a:ext uri="{FF2B5EF4-FFF2-40B4-BE49-F238E27FC236}">
                <a16:creationId xmlns:a16="http://schemas.microsoft.com/office/drawing/2014/main" id="{10E91642-5A69-4CB7-0061-1701E0890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59"/>
            <a:ext cx="952500" cy="952500"/>
          </a:xfrm>
          <a:prstGeom prst="rect">
            <a:avLst/>
          </a:prstGeom>
        </p:spPr>
      </p:pic>
      <p:pic>
        <p:nvPicPr>
          <p:cNvPr id="83" name="그림 82" descr="갈색, 지상이(가) 표시된 사진&#10;&#10;자동 생성된 설명">
            <a:extLst>
              <a:ext uri="{FF2B5EF4-FFF2-40B4-BE49-F238E27FC236}">
                <a16:creationId xmlns:a16="http://schemas.microsoft.com/office/drawing/2014/main" id="{05E1043A-71A3-0171-E501-3F7A7D237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905059"/>
            <a:ext cx="952500" cy="952500"/>
          </a:xfrm>
          <a:prstGeom prst="rect">
            <a:avLst/>
          </a:prstGeom>
        </p:spPr>
      </p:pic>
      <p:pic>
        <p:nvPicPr>
          <p:cNvPr id="84" name="그림 83" descr="갈색, 지상이(가) 표시된 사진&#10;&#10;자동 생성된 설명">
            <a:extLst>
              <a:ext uri="{FF2B5EF4-FFF2-40B4-BE49-F238E27FC236}">
                <a16:creationId xmlns:a16="http://schemas.microsoft.com/office/drawing/2014/main" id="{2542AA50-5D22-8100-2E43-3B3E2BF146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1905000"/>
            <a:ext cx="952500" cy="952500"/>
          </a:xfrm>
          <a:prstGeom prst="rect">
            <a:avLst/>
          </a:prstGeom>
        </p:spPr>
      </p:pic>
      <p:pic>
        <p:nvPicPr>
          <p:cNvPr id="85" name="그림 84" descr="갈색, 지상이(가) 표시된 사진&#10;&#10;자동 생성된 설명">
            <a:extLst>
              <a:ext uri="{FF2B5EF4-FFF2-40B4-BE49-F238E27FC236}">
                <a16:creationId xmlns:a16="http://schemas.microsoft.com/office/drawing/2014/main" id="{30B8C31F-5C13-954D-4F97-FA3A7CF24E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905000"/>
            <a:ext cx="952500" cy="952500"/>
          </a:xfrm>
          <a:prstGeom prst="rect">
            <a:avLst/>
          </a:prstGeom>
        </p:spPr>
      </p:pic>
      <p:pic>
        <p:nvPicPr>
          <p:cNvPr id="86" name="그림 85" descr="갈색, 지상이(가) 표시된 사진&#10;&#10;자동 생성된 설명">
            <a:extLst>
              <a:ext uri="{FF2B5EF4-FFF2-40B4-BE49-F238E27FC236}">
                <a16:creationId xmlns:a16="http://schemas.microsoft.com/office/drawing/2014/main" id="{A9613291-8EB3-9AD3-DD49-4CF149810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1905000"/>
            <a:ext cx="952500" cy="952500"/>
          </a:xfrm>
          <a:prstGeom prst="rect">
            <a:avLst/>
          </a:prstGeom>
        </p:spPr>
      </p:pic>
      <p:pic>
        <p:nvPicPr>
          <p:cNvPr id="87" name="그림 86" descr="갈색, 지상이(가) 표시된 사진&#10;&#10;자동 생성된 설명">
            <a:extLst>
              <a:ext uri="{FF2B5EF4-FFF2-40B4-BE49-F238E27FC236}">
                <a16:creationId xmlns:a16="http://schemas.microsoft.com/office/drawing/2014/main" id="{CC21899B-A3E6-2B17-2C85-1D3B13F1F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905000"/>
            <a:ext cx="952500" cy="952500"/>
          </a:xfrm>
          <a:prstGeom prst="rect">
            <a:avLst/>
          </a:prstGeom>
        </p:spPr>
      </p:pic>
      <p:pic>
        <p:nvPicPr>
          <p:cNvPr id="88" name="그림 87" descr="갈색, 지상이(가) 표시된 사진&#10;&#10;자동 생성된 설명">
            <a:extLst>
              <a:ext uri="{FF2B5EF4-FFF2-40B4-BE49-F238E27FC236}">
                <a16:creationId xmlns:a16="http://schemas.microsoft.com/office/drawing/2014/main" id="{CFF338F9-FB0E-BB90-98CD-BDE8512D8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0" y="1905000"/>
            <a:ext cx="952500" cy="952500"/>
          </a:xfrm>
          <a:prstGeom prst="rect">
            <a:avLst/>
          </a:prstGeom>
        </p:spPr>
      </p:pic>
      <p:pic>
        <p:nvPicPr>
          <p:cNvPr id="90" name="그림 89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4D6B4AFD-174A-B3F9-F0FB-552123A8AD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905000"/>
            <a:ext cx="952500" cy="952500"/>
          </a:xfrm>
          <a:prstGeom prst="rect">
            <a:avLst/>
          </a:prstGeom>
        </p:spPr>
      </p:pic>
      <p:pic>
        <p:nvPicPr>
          <p:cNvPr id="93" name="그림 92" descr="갈색, 지상이(가) 표시된 사진&#10;&#10;자동 생성된 설명">
            <a:extLst>
              <a:ext uri="{FF2B5EF4-FFF2-40B4-BE49-F238E27FC236}">
                <a16:creationId xmlns:a16="http://schemas.microsoft.com/office/drawing/2014/main" id="{D6115DE6-9506-7588-11AE-91CB295B7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0" y="1905000"/>
            <a:ext cx="952500" cy="952500"/>
          </a:xfrm>
          <a:prstGeom prst="rect">
            <a:avLst/>
          </a:prstGeom>
        </p:spPr>
      </p:pic>
      <p:pic>
        <p:nvPicPr>
          <p:cNvPr id="94" name="그림 93" descr="갈색, 지상이(가) 표시된 사진&#10;&#10;자동 생성된 설명">
            <a:extLst>
              <a:ext uri="{FF2B5EF4-FFF2-40B4-BE49-F238E27FC236}">
                <a16:creationId xmlns:a16="http://schemas.microsoft.com/office/drawing/2014/main" id="{08CCEF68-112F-C52D-7279-296A8E50DF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291" y="1905000"/>
            <a:ext cx="952500" cy="952500"/>
          </a:xfrm>
          <a:prstGeom prst="rect">
            <a:avLst/>
          </a:prstGeom>
        </p:spPr>
      </p:pic>
      <p:pic>
        <p:nvPicPr>
          <p:cNvPr id="95" name="그림 94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C0522-0B75-E643-8040-876E0EC77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791" y="1905000"/>
            <a:ext cx="952500" cy="952500"/>
          </a:xfrm>
          <a:prstGeom prst="rect">
            <a:avLst/>
          </a:prstGeom>
        </p:spPr>
      </p:pic>
      <p:pic>
        <p:nvPicPr>
          <p:cNvPr id="96" name="그림 95" descr="갈색, 지상이(가) 표시된 사진&#10;&#10;자동 생성된 설명">
            <a:extLst>
              <a:ext uri="{FF2B5EF4-FFF2-40B4-BE49-F238E27FC236}">
                <a16:creationId xmlns:a16="http://schemas.microsoft.com/office/drawing/2014/main" id="{B8B1F12C-BDDC-F055-5442-64D14A4F74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291" y="1905000"/>
            <a:ext cx="952500" cy="952500"/>
          </a:xfrm>
          <a:prstGeom prst="rect">
            <a:avLst/>
          </a:prstGeom>
        </p:spPr>
      </p:pic>
      <p:pic>
        <p:nvPicPr>
          <p:cNvPr id="97" name="그림 96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A33795F8-2E73-6486-D53F-D56079704B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645" y="2847942"/>
            <a:ext cx="1000571" cy="979244"/>
          </a:xfrm>
          <a:prstGeom prst="rect">
            <a:avLst/>
          </a:prstGeom>
        </p:spPr>
      </p:pic>
      <p:pic>
        <p:nvPicPr>
          <p:cNvPr id="98" name="그림 97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F9DA1350-4FA2-4D04-7660-FD5EF87B2C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291" y="2857500"/>
            <a:ext cx="952500" cy="952500"/>
          </a:xfrm>
          <a:prstGeom prst="rect">
            <a:avLst/>
          </a:prstGeom>
        </p:spPr>
      </p:pic>
      <p:pic>
        <p:nvPicPr>
          <p:cNvPr id="99" name="그림 98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7C087907-8DDE-0A66-30BD-8BE6E70B68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395" y="3795170"/>
            <a:ext cx="952500" cy="952500"/>
          </a:xfrm>
          <a:prstGeom prst="rect">
            <a:avLst/>
          </a:prstGeom>
        </p:spPr>
      </p:pic>
      <p:pic>
        <p:nvPicPr>
          <p:cNvPr id="100" name="그림 99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ADD9EAE1-2BF1-6562-A959-7EBF91DF23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146" y="3809882"/>
            <a:ext cx="952500" cy="952500"/>
          </a:xfrm>
          <a:prstGeom prst="rect">
            <a:avLst/>
          </a:prstGeom>
        </p:spPr>
      </p:pic>
      <p:pic>
        <p:nvPicPr>
          <p:cNvPr id="101" name="그림 100" descr="갈색, 지상이(가) 표시된 사진&#10;&#10;자동 생성된 설명">
            <a:extLst>
              <a:ext uri="{FF2B5EF4-FFF2-40B4-BE49-F238E27FC236}">
                <a16:creationId xmlns:a16="http://schemas.microsoft.com/office/drawing/2014/main" id="{952374D7-4041-7218-F1B8-143E6F55E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00"/>
            <a:ext cx="952500" cy="952500"/>
          </a:xfrm>
          <a:prstGeom prst="rect">
            <a:avLst/>
          </a:prstGeom>
        </p:spPr>
      </p:pic>
      <p:pic>
        <p:nvPicPr>
          <p:cNvPr id="102" name="그림 101" descr="갈색, 지상이(가) 표시된 사진&#10;&#10;자동 생성된 설명">
            <a:extLst>
              <a:ext uri="{FF2B5EF4-FFF2-40B4-BE49-F238E27FC236}">
                <a16:creationId xmlns:a16="http://schemas.microsoft.com/office/drawing/2014/main" id="{AC457F43-AB5D-CBF8-790E-31371018E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67" y="2857500"/>
            <a:ext cx="952500" cy="952500"/>
          </a:xfrm>
          <a:prstGeom prst="rect">
            <a:avLst/>
          </a:prstGeom>
        </p:spPr>
      </p:pic>
      <p:pic>
        <p:nvPicPr>
          <p:cNvPr id="103" name="그림 102" descr="갈색, 지상이(가) 표시된 사진&#10;&#10;자동 생성된 설명">
            <a:extLst>
              <a:ext uri="{FF2B5EF4-FFF2-40B4-BE49-F238E27FC236}">
                <a16:creationId xmlns:a16="http://schemas.microsoft.com/office/drawing/2014/main" id="{C024B7D3-09BB-7908-C0D9-0BDC90DF2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267" y="2857500"/>
            <a:ext cx="952500" cy="952500"/>
          </a:xfrm>
          <a:prstGeom prst="rect">
            <a:avLst/>
          </a:prstGeom>
        </p:spPr>
      </p:pic>
      <p:pic>
        <p:nvPicPr>
          <p:cNvPr id="104" name="그림 103" descr="갈색, 지상이(가) 표시된 사진&#10;&#10;자동 생성된 설명">
            <a:extLst>
              <a:ext uri="{FF2B5EF4-FFF2-40B4-BE49-F238E27FC236}">
                <a16:creationId xmlns:a16="http://schemas.microsoft.com/office/drawing/2014/main" id="{7AD36D10-4E1D-4A61-2FC1-B0A968C57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305" y="2855687"/>
            <a:ext cx="952500" cy="952500"/>
          </a:xfrm>
          <a:prstGeom prst="rect">
            <a:avLst/>
          </a:prstGeom>
        </p:spPr>
      </p:pic>
      <p:pic>
        <p:nvPicPr>
          <p:cNvPr id="105" name="그림 104" descr="갈색, 지상이(가) 표시된 사진&#10;&#10;자동 생성된 설명">
            <a:extLst>
              <a:ext uri="{FF2B5EF4-FFF2-40B4-BE49-F238E27FC236}">
                <a16:creationId xmlns:a16="http://schemas.microsoft.com/office/drawing/2014/main" id="{C8B31D7A-84ED-FEA8-5955-D8717F43B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446" y="2856527"/>
            <a:ext cx="952500" cy="952500"/>
          </a:xfrm>
          <a:prstGeom prst="rect">
            <a:avLst/>
          </a:prstGeom>
        </p:spPr>
      </p:pic>
      <p:pic>
        <p:nvPicPr>
          <p:cNvPr id="106" name="그림 105" descr="갈색, 지상이(가) 표시된 사진&#10;&#10;자동 생성된 설명">
            <a:extLst>
              <a:ext uri="{FF2B5EF4-FFF2-40B4-BE49-F238E27FC236}">
                <a16:creationId xmlns:a16="http://schemas.microsoft.com/office/drawing/2014/main" id="{4BB83BAC-3354-3621-A3AE-9EA261527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138" y="2855687"/>
            <a:ext cx="952500" cy="952500"/>
          </a:xfrm>
          <a:prstGeom prst="rect">
            <a:avLst/>
          </a:prstGeom>
        </p:spPr>
      </p:pic>
      <p:pic>
        <p:nvPicPr>
          <p:cNvPr id="107" name="그림 106" descr="갈색, 지상이(가) 표시된 사진&#10;&#10;자동 생성된 설명">
            <a:extLst>
              <a:ext uri="{FF2B5EF4-FFF2-40B4-BE49-F238E27FC236}">
                <a16:creationId xmlns:a16="http://schemas.microsoft.com/office/drawing/2014/main" id="{B47498BD-5568-DB27-21CE-56D61F74C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0" y="2857500"/>
            <a:ext cx="952500" cy="952500"/>
          </a:xfrm>
          <a:prstGeom prst="rect">
            <a:avLst/>
          </a:prstGeom>
        </p:spPr>
      </p:pic>
      <p:pic>
        <p:nvPicPr>
          <p:cNvPr id="108" name="그림 107" descr="갈색, 지상이(가) 표시된 사진&#10;&#10;자동 생성된 설명">
            <a:extLst>
              <a:ext uri="{FF2B5EF4-FFF2-40B4-BE49-F238E27FC236}">
                <a16:creationId xmlns:a16="http://schemas.microsoft.com/office/drawing/2014/main" id="{26684CD3-2A03-9002-C6BF-27EF54C793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857500"/>
            <a:ext cx="952500" cy="952500"/>
          </a:xfrm>
          <a:prstGeom prst="rect">
            <a:avLst/>
          </a:prstGeom>
        </p:spPr>
      </p:pic>
      <p:pic>
        <p:nvPicPr>
          <p:cNvPr id="109" name="그림 108" descr="갈색, 지상이(가) 표시된 사진&#10;&#10;자동 생성된 설명">
            <a:extLst>
              <a:ext uri="{FF2B5EF4-FFF2-40B4-BE49-F238E27FC236}">
                <a16:creationId xmlns:a16="http://schemas.microsoft.com/office/drawing/2014/main" id="{BEF07C30-B836-F4C3-BC97-332F5D482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0" y="2857500"/>
            <a:ext cx="952500" cy="952500"/>
          </a:xfrm>
          <a:prstGeom prst="rect">
            <a:avLst/>
          </a:prstGeom>
        </p:spPr>
      </p:pic>
      <p:pic>
        <p:nvPicPr>
          <p:cNvPr id="110" name="그림 109" descr="갈색, 지상이(가) 표시된 사진&#10;&#10;자동 생성된 설명">
            <a:extLst>
              <a:ext uri="{FF2B5EF4-FFF2-40B4-BE49-F238E27FC236}">
                <a16:creationId xmlns:a16="http://schemas.microsoft.com/office/drawing/2014/main" id="{D6204649-816D-539B-F229-1D2D45D006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0" y="2857500"/>
            <a:ext cx="952500" cy="952500"/>
          </a:xfrm>
          <a:prstGeom prst="rect">
            <a:avLst/>
          </a:prstGeom>
        </p:spPr>
      </p:pic>
      <p:pic>
        <p:nvPicPr>
          <p:cNvPr id="111" name="그림 110" descr="갈색, 지상이(가) 표시된 사진&#10;&#10;자동 생성된 설명">
            <a:extLst>
              <a:ext uri="{FF2B5EF4-FFF2-40B4-BE49-F238E27FC236}">
                <a16:creationId xmlns:a16="http://schemas.microsoft.com/office/drawing/2014/main" id="{3E3B48AD-71E3-DFE2-C4A1-85203A7D57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0" y="2857500"/>
            <a:ext cx="952500" cy="952500"/>
          </a:xfrm>
          <a:prstGeom prst="rect">
            <a:avLst/>
          </a:prstGeom>
        </p:spPr>
      </p:pic>
      <p:pic>
        <p:nvPicPr>
          <p:cNvPr id="113" name="그림 112" descr="갈색, 지상이(가) 표시된 사진&#10;&#10;자동 생성된 설명">
            <a:extLst>
              <a:ext uri="{FF2B5EF4-FFF2-40B4-BE49-F238E27FC236}">
                <a16:creationId xmlns:a16="http://schemas.microsoft.com/office/drawing/2014/main" id="{5A8E4A35-0A06-F038-6465-1766E5094C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84" y="3810000"/>
            <a:ext cx="952500" cy="952500"/>
          </a:xfrm>
          <a:prstGeom prst="rect">
            <a:avLst/>
          </a:prstGeom>
        </p:spPr>
      </p:pic>
      <p:pic>
        <p:nvPicPr>
          <p:cNvPr id="114" name="그림 113" descr="갈색, 지상이(가) 표시된 사진&#10;&#10;자동 생성된 설명">
            <a:extLst>
              <a:ext uri="{FF2B5EF4-FFF2-40B4-BE49-F238E27FC236}">
                <a16:creationId xmlns:a16="http://schemas.microsoft.com/office/drawing/2014/main" id="{83334C14-4E29-FCCE-A5EA-88405D90D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07" y="3810000"/>
            <a:ext cx="952500" cy="952500"/>
          </a:xfrm>
          <a:prstGeom prst="rect">
            <a:avLst/>
          </a:prstGeom>
        </p:spPr>
      </p:pic>
      <p:pic>
        <p:nvPicPr>
          <p:cNvPr id="115" name="그림 114" descr="갈색, 지상이(가) 표시된 사진&#10;&#10;자동 생성된 설명">
            <a:extLst>
              <a:ext uri="{FF2B5EF4-FFF2-40B4-BE49-F238E27FC236}">
                <a16:creationId xmlns:a16="http://schemas.microsoft.com/office/drawing/2014/main" id="{31B68FB9-80EF-9BDD-F54D-7616AE913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910" y="3808253"/>
            <a:ext cx="952500" cy="952500"/>
          </a:xfrm>
          <a:prstGeom prst="rect">
            <a:avLst/>
          </a:prstGeom>
        </p:spPr>
      </p:pic>
      <p:pic>
        <p:nvPicPr>
          <p:cNvPr id="116" name="그림 115" descr="갈색, 지상이(가) 표시된 사진&#10;&#10;자동 생성된 설명">
            <a:extLst>
              <a:ext uri="{FF2B5EF4-FFF2-40B4-BE49-F238E27FC236}">
                <a16:creationId xmlns:a16="http://schemas.microsoft.com/office/drawing/2014/main" id="{95D705DE-43EB-347C-5FDC-84D7DDBFE9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573" y="3809882"/>
            <a:ext cx="952500" cy="952500"/>
          </a:xfrm>
          <a:prstGeom prst="rect">
            <a:avLst/>
          </a:prstGeom>
        </p:spPr>
      </p:pic>
      <p:pic>
        <p:nvPicPr>
          <p:cNvPr id="117" name="그림 116" descr="갈색, 지상이(가) 표시된 사진&#10;&#10;자동 생성된 설명">
            <a:extLst>
              <a:ext uri="{FF2B5EF4-FFF2-40B4-BE49-F238E27FC236}">
                <a16:creationId xmlns:a16="http://schemas.microsoft.com/office/drawing/2014/main" id="{2264D7C0-AFE5-A4AE-55B8-836F117DE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348" y="3809941"/>
            <a:ext cx="952500" cy="952500"/>
          </a:xfrm>
          <a:prstGeom prst="rect">
            <a:avLst/>
          </a:prstGeom>
        </p:spPr>
      </p:pic>
      <p:pic>
        <p:nvPicPr>
          <p:cNvPr id="118" name="그림 117" descr="갈색, 지상이(가) 표시된 사진&#10;&#10;자동 생성된 설명">
            <a:extLst>
              <a:ext uri="{FF2B5EF4-FFF2-40B4-BE49-F238E27FC236}">
                <a16:creationId xmlns:a16="http://schemas.microsoft.com/office/drawing/2014/main" id="{17842D56-5FB4-2D53-5D76-889F2BA2B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928" y="3809941"/>
            <a:ext cx="952500" cy="952500"/>
          </a:xfrm>
          <a:prstGeom prst="rect">
            <a:avLst/>
          </a:prstGeom>
        </p:spPr>
      </p:pic>
      <p:pic>
        <p:nvPicPr>
          <p:cNvPr id="119" name="그림 118" descr="갈색, 지상이(가) 표시된 사진&#10;&#10;자동 생성된 설명">
            <a:extLst>
              <a:ext uri="{FF2B5EF4-FFF2-40B4-BE49-F238E27FC236}">
                <a16:creationId xmlns:a16="http://schemas.microsoft.com/office/drawing/2014/main" id="{46E13E0F-1174-8682-08F5-E06242852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035" y="3790942"/>
            <a:ext cx="952500" cy="952500"/>
          </a:xfrm>
          <a:prstGeom prst="rect">
            <a:avLst/>
          </a:prstGeom>
        </p:spPr>
      </p:pic>
      <p:pic>
        <p:nvPicPr>
          <p:cNvPr id="121" name="그림 120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11DE6494-84CC-5A35-CC53-C2D5181882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038" y="4729570"/>
            <a:ext cx="3810000" cy="952500"/>
          </a:xfrm>
          <a:prstGeom prst="rect">
            <a:avLst/>
          </a:prstGeom>
        </p:spPr>
      </p:pic>
      <p:pic>
        <p:nvPicPr>
          <p:cNvPr id="123" name="그림 122" descr="갈색, 지상이(가) 표시된 사진&#10;&#10;자동 생성된 설명">
            <a:extLst>
              <a:ext uri="{FF2B5EF4-FFF2-40B4-BE49-F238E27FC236}">
                <a16:creationId xmlns:a16="http://schemas.microsoft.com/office/drawing/2014/main" id="{D97782B5-39AC-A153-2A71-8D35BEC0DB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146" y="3809882"/>
            <a:ext cx="952500" cy="952500"/>
          </a:xfrm>
          <a:prstGeom prst="rect">
            <a:avLst/>
          </a:prstGeom>
        </p:spPr>
      </p:pic>
      <p:pic>
        <p:nvPicPr>
          <p:cNvPr id="125" name="그림 124" descr="갈색, 지상이(가) 표시된 사진&#10;&#10;자동 생성된 설명">
            <a:extLst>
              <a:ext uri="{FF2B5EF4-FFF2-40B4-BE49-F238E27FC236}">
                <a16:creationId xmlns:a16="http://schemas.microsoft.com/office/drawing/2014/main" id="{469B02DE-AD21-D26B-74CA-FC8E6861E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719" y="3809882"/>
            <a:ext cx="952500" cy="952500"/>
          </a:xfrm>
          <a:prstGeom prst="rect">
            <a:avLst/>
          </a:prstGeom>
        </p:spPr>
      </p:pic>
      <p:pic>
        <p:nvPicPr>
          <p:cNvPr id="127" name="그림 126" descr="갈색, 지상이(가) 표시된 사진&#10;&#10;자동 생성된 설명">
            <a:extLst>
              <a:ext uri="{FF2B5EF4-FFF2-40B4-BE49-F238E27FC236}">
                <a16:creationId xmlns:a16="http://schemas.microsoft.com/office/drawing/2014/main" id="{3965BE3E-109D-AF29-8E4C-EBFB1075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219" y="3809882"/>
            <a:ext cx="952500" cy="952500"/>
          </a:xfrm>
          <a:prstGeom prst="rect">
            <a:avLst/>
          </a:prstGeom>
        </p:spPr>
      </p:pic>
      <p:pic>
        <p:nvPicPr>
          <p:cNvPr id="129" name="그림 128" descr="갈색, 지상이(가) 표시된 사진&#10;&#10;자동 생성된 설명">
            <a:extLst>
              <a:ext uri="{FF2B5EF4-FFF2-40B4-BE49-F238E27FC236}">
                <a16:creationId xmlns:a16="http://schemas.microsoft.com/office/drawing/2014/main" id="{7B4E50BC-5A7E-639B-B1A1-FF98A23FB4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78" y="4729630"/>
            <a:ext cx="952500" cy="952500"/>
          </a:xfrm>
          <a:prstGeom prst="rect">
            <a:avLst/>
          </a:prstGeom>
        </p:spPr>
      </p:pic>
      <p:pic>
        <p:nvPicPr>
          <p:cNvPr id="132" name="그림 131">
            <a:extLst>
              <a:ext uri="{FF2B5EF4-FFF2-40B4-BE49-F238E27FC236}">
                <a16:creationId xmlns:a16="http://schemas.microsoft.com/office/drawing/2014/main" id="{9FE3B665-63F8-40FE-F918-0C56144706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6779" y="4731012"/>
            <a:ext cx="951058" cy="951058"/>
          </a:xfrm>
          <a:prstGeom prst="rect">
            <a:avLst/>
          </a:prstGeom>
        </p:spPr>
      </p:pic>
      <p:pic>
        <p:nvPicPr>
          <p:cNvPr id="133" name="그림 132" descr="갈색, 지상이(가) 표시된 사진&#10;&#10;자동 생성된 설명">
            <a:extLst>
              <a:ext uri="{FF2B5EF4-FFF2-40B4-BE49-F238E27FC236}">
                <a16:creationId xmlns:a16="http://schemas.microsoft.com/office/drawing/2014/main" id="{6FFCCDE7-401F-1924-C01C-352A1A0B5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176" y="4729570"/>
            <a:ext cx="952500" cy="952500"/>
          </a:xfrm>
          <a:prstGeom prst="rect">
            <a:avLst/>
          </a:prstGeom>
        </p:spPr>
      </p:pic>
      <p:pic>
        <p:nvPicPr>
          <p:cNvPr id="134" name="그림 133" descr="갈색, 지상이(가) 표시된 사진&#10;&#10;자동 생성된 설명">
            <a:extLst>
              <a:ext uri="{FF2B5EF4-FFF2-40B4-BE49-F238E27FC236}">
                <a16:creationId xmlns:a16="http://schemas.microsoft.com/office/drawing/2014/main" id="{4B0081FE-EF23-5BB1-0604-CEA181AB5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977" y="4729630"/>
            <a:ext cx="952500" cy="952500"/>
          </a:xfrm>
          <a:prstGeom prst="rect">
            <a:avLst/>
          </a:prstGeom>
        </p:spPr>
      </p:pic>
      <p:pic>
        <p:nvPicPr>
          <p:cNvPr id="135" name="그림 134" descr="갈색, 지상이(가) 표시된 사진&#10;&#10;자동 생성된 설명">
            <a:extLst>
              <a:ext uri="{FF2B5EF4-FFF2-40B4-BE49-F238E27FC236}">
                <a16:creationId xmlns:a16="http://schemas.microsoft.com/office/drawing/2014/main" id="{14355F42-6354-12B2-38B6-45A42C954C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248" y="4729630"/>
            <a:ext cx="952500" cy="952500"/>
          </a:xfrm>
          <a:prstGeom prst="rect">
            <a:avLst/>
          </a:prstGeom>
        </p:spPr>
      </p:pic>
      <p:pic>
        <p:nvPicPr>
          <p:cNvPr id="136" name="그림 135" descr="갈색, 지상이(가) 표시된 사진&#10;&#10;자동 생성된 설명">
            <a:extLst>
              <a:ext uri="{FF2B5EF4-FFF2-40B4-BE49-F238E27FC236}">
                <a16:creationId xmlns:a16="http://schemas.microsoft.com/office/drawing/2014/main" id="{62234728-1C00-2779-BEC0-ED17323174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291" y="4762382"/>
            <a:ext cx="952500" cy="952500"/>
          </a:xfrm>
          <a:prstGeom prst="rect">
            <a:avLst/>
          </a:prstGeom>
        </p:spPr>
      </p:pic>
      <p:pic>
        <p:nvPicPr>
          <p:cNvPr id="138" name="그림 137" descr="갈색, 지상이(가) 표시된 사진&#10;&#10;자동 생성된 설명">
            <a:extLst>
              <a:ext uri="{FF2B5EF4-FFF2-40B4-BE49-F238E27FC236}">
                <a16:creationId xmlns:a16="http://schemas.microsoft.com/office/drawing/2014/main" id="{41B2869A-3978-F085-CEB7-C21406BCB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291" y="4762382"/>
            <a:ext cx="952500" cy="952500"/>
          </a:xfrm>
          <a:prstGeom prst="rect">
            <a:avLst/>
          </a:prstGeom>
        </p:spPr>
      </p:pic>
      <p:pic>
        <p:nvPicPr>
          <p:cNvPr id="140" name="그림 139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E70874B6-223C-9517-AA69-BF9791D26F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748" y="5676884"/>
            <a:ext cx="1005468" cy="952500"/>
          </a:xfrm>
          <a:prstGeom prst="rect">
            <a:avLst/>
          </a:prstGeom>
        </p:spPr>
      </p:pic>
      <p:pic>
        <p:nvPicPr>
          <p:cNvPr id="142" name="그림 141" descr="갈색, 지상이(가) 표시된 사진&#10;&#10;자동 생성된 설명">
            <a:extLst>
              <a:ext uri="{FF2B5EF4-FFF2-40B4-BE49-F238E27FC236}">
                <a16:creationId xmlns:a16="http://schemas.microsoft.com/office/drawing/2014/main" id="{3730B225-66C6-DF12-4FF4-F9AC55343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28" y="5682071"/>
            <a:ext cx="952500" cy="952500"/>
          </a:xfrm>
          <a:prstGeom prst="rect">
            <a:avLst/>
          </a:prstGeom>
        </p:spPr>
      </p:pic>
      <p:pic>
        <p:nvPicPr>
          <p:cNvPr id="144" name="그림 143" descr="갈색, 지상이(가) 표시된 사진&#10;&#10;자동 생성된 설명">
            <a:extLst>
              <a:ext uri="{FF2B5EF4-FFF2-40B4-BE49-F238E27FC236}">
                <a16:creationId xmlns:a16="http://schemas.microsoft.com/office/drawing/2014/main" id="{6CE788E1-A47D-7F2D-A210-CBDFA4F6C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06" y="5681951"/>
            <a:ext cx="952500" cy="952500"/>
          </a:xfrm>
          <a:prstGeom prst="rect">
            <a:avLst/>
          </a:prstGeom>
        </p:spPr>
      </p:pic>
      <p:pic>
        <p:nvPicPr>
          <p:cNvPr id="145" name="그림 144" descr="갈색, 지상이(가) 표시된 사진&#10;&#10;자동 생성된 설명">
            <a:extLst>
              <a:ext uri="{FF2B5EF4-FFF2-40B4-BE49-F238E27FC236}">
                <a16:creationId xmlns:a16="http://schemas.microsoft.com/office/drawing/2014/main" id="{9621AEA9-6D3A-CE54-0FB8-4753B0C734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667" y="5680509"/>
            <a:ext cx="952500" cy="952500"/>
          </a:xfrm>
          <a:prstGeom prst="rect">
            <a:avLst/>
          </a:prstGeom>
        </p:spPr>
      </p:pic>
      <p:pic>
        <p:nvPicPr>
          <p:cNvPr id="146" name="그림 145" descr="갈색, 지상이(가) 표시된 사진&#10;&#10;자동 생성된 설명">
            <a:extLst>
              <a:ext uri="{FF2B5EF4-FFF2-40B4-BE49-F238E27FC236}">
                <a16:creationId xmlns:a16="http://schemas.microsoft.com/office/drawing/2014/main" id="{52399131-4DC4-A9BD-D8DF-2CE9D7498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652" y="5680509"/>
            <a:ext cx="952500" cy="952500"/>
          </a:xfrm>
          <a:prstGeom prst="rect">
            <a:avLst/>
          </a:prstGeom>
        </p:spPr>
      </p:pic>
      <p:pic>
        <p:nvPicPr>
          <p:cNvPr id="147" name="그림 146" descr="갈색, 지상이(가) 표시된 사진&#10;&#10;자동 생성된 설명">
            <a:extLst>
              <a:ext uri="{FF2B5EF4-FFF2-40B4-BE49-F238E27FC236}">
                <a16:creationId xmlns:a16="http://schemas.microsoft.com/office/drawing/2014/main" id="{AC85F94C-3828-4C0D-5BCD-EA34EDEA66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531" y="5680450"/>
            <a:ext cx="952500" cy="952500"/>
          </a:xfrm>
          <a:prstGeom prst="rect">
            <a:avLst/>
          </a:prstGeom>
        </p:spPr>
      </p:pic>
      <p:pic>
        <p:nvPicPr>
          <p:cNvPr id="148" name="그림 147" descr="갈색, 지상이(가) 표시된 사진&#10;&#10;자동 생성된 설명">
            <a:extLst>
              <a:ext uri="{FF2B5EF4-FFF2-40B4-BE49-F238E27FC236}">
                <a16:creationId xmlns:a16="http://schemas.microsoft.com/office/drawing/2014/main" id="{0CE9FFDB-64BD-D666-84F8-96F0F80258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501" y="5680450"/>
            <a:ext cx="952500" cy="952500"/>
          </a:xfrm>
          <a:prstGeom prst="rect">
            <a:avLst/>
          </a:prstGeom>
        </p:spPr>
      </p:pic>
      <p:pic>
        <p:nvPicPr>
          <p:cNvPr id="149" name="그림 148">
            <a:extLst>
              <a:ext uri="{FF2B5EF4-FFF2-40B4-BE49-F238E27FC236}">
                <a16:creationId xmlns:a16="http://schemas.microsoft.com/office/drawing/2014/main" id="{CC6F0C6D-EDB7-8751-BAB5-426ABDB5C7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6803" y="5680450"/>
            <a:ext cx="951058" cy="951058"/>
          </a:xfrm>
          <a:prstGeom prst="rect">
            <a:avLst/>
          </a:prstGeom>
        </p:spPr>
      </p:pic>
      <p:pic>
        <p:nvPicPr>
          <p:cNvPr id="150" name="그림 149">
            <a:extLst>
              <a:ext uri="{FF2B5EF4-FFF2-40B4-BE49-F238E27FC236}">
                <a16:creationId xmlns:a16="http://schemas.microsoft.com/office/drawing/2014/main" id="{B2A7AA89-3119-11C2-32E5-F0B2128286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09219" y="5680450"/>
            <a:ext cx="951058" cy="951058"/>
          </a:xfrm>
          <a:prstGeom prst="rect">
            <a:avLst/>
          </a:prstGeom>
        </p:spPr>
      </p:pic>
      <p:pic>
        <p:nvPicPr>
          <p:cNvPr id="151" name="그림 150">
            <a:extLst>
              <a:ext uri="{FF2B5EF4-FFF2-40B4-BE49-F238E27FC236}">
                <a16:creationId xmlns:a16="http://schemas.microsoft.com/office/drawing/2014/main" id="{1D9CFB88-C152-2EEB-D6BE-EE8F810D4E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58692" y="5680450"/>
            <a:ext cx="951058" cy="951058"/>
          </a:xfrm>
          <a:prstGeom prst="rect">
            <a:avLst/>
          </a:prstGeom>
        </p:spPr>
      </p:pic>
      <p:pic>
        <p:nvPicPr>
          <p:cNvPr id="152" name="그림 151">
            <a:extLst>
              <a:ext uri="{FF2B5EF4-FFF2-40B4-BE49-F238E27FC236}">
                <a16:creationId xmlns:a16="http://schemas.microsoft.com/office/drawing/2014/main" id="{EBCB7BD8-7CF7-A069-1B8A-2F33ECEADA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2877" y="5680450"/>
            <a:ext cx="951058" cy="951058"/>
          </a:xfrm>
          <a:prstGeom prst="rect">
            <a:avLst/>
          </a:prstGeom>
        </p:spPr>
      </p:pic>
      <p:pic>
        <p:nvPicPr>
          <p:cNvPr id="153" name="그림 152">
            <a:extLst>
              <a:ext uri="{FF2B5EF4-FFF2-40B4-BE49-F238E27FC236}">
                <a16:creationId xmlns:a16="http://schemas.microsoft.com/office/drawing/2014/main" id="{E4A601ED-A839-5311-992D-0AA2B5FCF6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7015" y="5680450"/>
            <a:ext cx="951058" cy="951058"/>
          </a:xfrm>
          <a:prstGeom prst="rect">
            <a:avLst/>
          </a:prstGeom>
        </p:spPr>
      </p:pic>
      <p:pic>
        <p:nvPicPr>
          <p:cNvPr id="154" name="그림 153">
            <a:extLst>
              <a:ext uri="{FF2B5EF4-FFF2-40B4-BE49-F238E27FC236}">
                <a16:creationId xmlns:a16="http://schemas.microsoft.com/office/drawing/2014/main" id="{F88DC74C-DF5E-92EB-E01C-28390971DF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7596" y="5680450"/>
            <a:ext cx="951058" cy="951058"/>
          </a:xfrm>
          <a:prstGeom prst="rect">
            <a:avLst/>
          </a:prstGeom>
        </p:spPr>
      </p:pic>
      <p:pic>
        <p:nvPicPr>
          <p:cNvPr id="156" name="그림 155" descr="클립아트이(가) 표시된 사진&#10;&#10;자동 생성된 설명">
            <a:extLst>
              <a:ext uri="{FF2B5EF4-FFF2-40B4-BE49-F238E27FC236}">
                <a16:creationId xmlns:a16="http://schemas.microsoft.com/office/drawing/2014/main" id="{74F3D840-6983-14C7-C1F4-A6B231D377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55" y="1937796"/>
            <a:ext cx="952633" cy="952633"/>
          </a:xfrm>
          <a:prstGeom prst="rect">
            <a:avLst/>
          </a:prstGeom>
        </p:spPr>
      </p:pic>
      <p:pic>
        <p:nvPicPr>
          <p:cNvPr id="157" name="그림 156">
            <a:extLst>
              <a:ext uri="{FF2B5EF4-FFF2-40B4-BE49-F238E27FC236}">
                <a16:creationId xmlns:a16="http://schemas.microsoft.com/office/drawing/2014/main" id="{3B912DA0-C083-3FD3-9C13-76D91D79AD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936" y="3808187"/>
            <a:ext cx="952633" cy="952633"/>
          </a:xfrm>
          <a:prstGeom prst="rect">
            <a:avLst/>
          </a:prstGeom>
        </p:spPr>
      </p:pic>
      <p:pic>
        <p:nvPicPr>
          <p:cNvPr id="2" name="그림 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31BD253B-775F-0C0B-B582-30FBB2927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55" y="4745166"/>
            <a:ext cx="952500" cy="9525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A08468D-297F-4645-BB47-DA4B8E9299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377" y="4743442"/>
            <a:ext cx="952633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355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C899377-706A-7D4F-DF60-BAB17E3D8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952500"/>
            <a:ext cx="952500" cy="9525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2EA0044-2ADA-48E7-B681-DB83F6FDA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59" y="952500"/>
            <a:ext cx="952500" cy="9525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5B0D8A2-F279-BE5B-3EE5-FCE1F624B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952500"/>
            <a:ext cx="952500" cy="9525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1B6B6E9-6CAD-FF7B-FF50-C5D5292E8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522" y="952500"/>
            <a:ext cx="952500" cy="9525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AD3741D-ACC5-EDCE-ADA2-FE89F2C65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952500"/>
            <a:ext cx="952500" cy="9525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93DED9F-F9BF-CE81-87A1-488BF05C6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952500"/>
            <a:ext cx="952500" cy="9525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5B965D9-1E29-C170-0138-DBCF0D554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81" y="952500"/>
            <a:ext cx="952500" cy="9525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48AA1C14-249F-DB68-D4F3-D53B80E6B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213" y="952500"/>
            <a:ext cx="952500" cy="9525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CC41F28-9D0E-A37F-FE8F-620796C53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58" y="952500"/>
            <a:ext cx="952500" cy="9525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3216883-B9C1-DC54-D8C8-5D29A2791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952500"/>
            <a:ext cx="952500" cy="9525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1B10F92-EC7E-DF55-EBFD-AD5552AF3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1905000"/>
            <a:ext cx="952500" cy="9525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41CBD92-D5A0-918E-5BE6-F5AFEA619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11" y="1905000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38CAB6-41C4-8C9C-5ECF-69CD15A9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15" y="1905000"/>
            <a:ext cx="952500" cy="9525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9EA0C427-4FC0-478C-8A9E-E65BFDEB1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698" y="1905000"/>
            <a:ext cx="952500" cy="9525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1A272B7-EEE2-A0D8-FCBF-D544D9713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16" y="1905000"/>
            <a:ext cx="952500" cy="9525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F697016-2097-3F92-4DB2-15A236741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59" y="1905000"/>
            <a:ext cx="952500" cy="9525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CB594BC-631C-3568-608D-C9BE7969E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1905000"/>
            <a:ext cx="952500" cy="9525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94BD0A5-4B0B-5C28-8E4F-6E5D32381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111" y="1905000"/>
            <a:ext cx="952500" cy="9525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A3D875F-7298-69A5-3EA5-D7FC41A5E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1905000"/>
            <a:ext cx="952500" cy="9525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6D707AE-AF9A-B707-C26B-50D050C12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1905000"/>
            <a:ext cx="952500" cy="9525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47985E4-5ADD-B9A3-3938-69B144854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86" y="2857500"/>
            <a:ext cx="952500" cy="9525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BAB311AF-103D-A333-4D80-CBAFD5FA4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2857500"/>
            <a:ext cx="952500" cy="9525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023B1BB-3F5E-8661-694C-6A4685664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14" y="2857500"/>
            <a:ext cx="952500" cy="9525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E9EECAD-D127-FD50-5BE0-39B18354F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716" y="2857500"/>
            <a:ext cx="952500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61CBDAEF-1EBC-B57C-647E-63C0F8F36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531" y="2857500"/>
            <a:ext cx="952500" cy="9525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FCB9477D-709A-7342-F1A4-43694A908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36" y="2857500"/>
            <a:ext cx="952500" cy="9525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3A2184D9-A405-EFE3-A844-B5D5CD619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827" y="2857500"/>
            <a:ext cx="952500" cy="9525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C53F94E-1B6A-D866-9D2C-59264FEA2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3810000"/>
            <a:ext cx="952500" cy="9525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0EE07063-C63C-459E-0EDB-4DA7B51B4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6" y="3810000"/>
            <a:ext cx="952500" cy="9525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32ACDC04-58D4-60E1-B1A7-93ED10DC3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14" y="3810000"/>
            <a:ext cx="952500" cy="9525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E54AD96A-05C7-66DC-79B2-59AF81441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28" y="3810000"/>
            <a:ext cx="952500" cy="9525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3F9D375-0480-A815-6852-80BE76168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12" y="3810000"/>
            <a:ext cx="952500" cy="9525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C97E552F-1133-396F-0EBD-99E047330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981" y="3810000"/>
            <a:ext cx="952500" cy="9525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D15C54A-CBA0-FD3D-2809-761CF49FC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3810000"/>
            <a:ext cx="952500" cy="9525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F90697B-D6C0-2316-D0C2-3A6C8614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3810000"/>
            <a:ext cx="952500" cy="9525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5496A83C-6DB6-BCB8-7A2D-6A7DB734E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570" y="3810000"/>
            <a:ext cx="952500" cy="9525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CAE1C625-0528-38D8-C0A2-CB3F374E0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3810000"/>
            <a:ext cx="952500" cy="9525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21B0FFE-2BB8-D266-833E-B3ED6F202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10000"/>
            <a:ext cx="952500" cy="9525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D8476BF-C95D-D1E1-BEDB-479B3DC7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3810000"/>
            <a:ext cx="952500" cy="9525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2924C19F-10BF-C340-B71E-E83348A49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4762500"/>
            <a:ext cx="952500" cy="9525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7E2F5B46-A3E5-14F8-2740-B2AB235D9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4762500"/>
            <a:ext cx="952500" cy="9525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5FB8D0C-BD0B-1A99-2265-6233C0868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72" y="4762500"/>
            <a:ext cx="952500" cy="9525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10790D8-2DCA-52FC-D5E5-0AC497E7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4762500"/>
            <a:ext cx="952500" cy="9525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0C770D4E-7428-41D2-D19D-E3940F71F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505" y="4762500"/>
            <a:ext cx="952500" cy="9525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084D3432-B5C1-C479-B224-AACB0D425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04" y="4762500"/>
            <a:ext cx="952500" cy="9525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F07ACFC-4023-AA64-034E-7DEDB8FC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460" y="4762500"/>
            <a:ext cx="952500" cy="9525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E736F417-50BF-ED7E-D96C-276D7357D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6" y="5715000"/>
            <a:ext cx="952500" cy="9525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A9C531DD-0E4D-779B-95E2-A53BA6AB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74" y="5715000"/>
            <a:ext cx="952500" cy="9525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DF72B19E-7534-1975-EB01-324A8E07B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06" y="5715000"/>
            <a:ext cx="952500" cy="9525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AE3C197C-B8FB-77DC-65A2-35133A8BB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5715000"/>
            <a:ext cx="952500" cy="9525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B95C4C3F-9498-A3D7-5E92-4988A3ADB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5715000"/>
            <a:ext cx="952500" cy="9525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F49EBD02-CE6F-57C3-09D9-74FC88A31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5715000"/>
            <a:ext cx="952500" cy="9525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284B47A3-BEFE-65C2-827A-96C0F47E0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5715000"/>
            <a:ext cx="952500" cy="9525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EE8833BF-497A-1B2C-E4DC-22E9EB755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408" y="5715000"/>
            <a:ext cx="952500" cy="9525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6392275A-19B0-998D-C2D1-6B43E1EA2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5715000"/>
            <a:ext cx="952500" cy="9525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17CDB79-0630-5FB6-B418-6B01978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70" y="5715000"/>
            <a:ext cx="952500" cy="952500"/>
          </a:xfrm>
          <a:prstGeom prst="rect">
            <a:avLst/>
          </a:prstGeom>
        </p:spPr>
      </p:pic>
      <p:pic>
        <p:nvPicPr>
          <p:cNvPr id="2" name="그림 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4DDB4ECB-5F3D-6778-5CD4-9603884EDB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81" y="952500"/>
            <a:ext cx="952500" cy="952500"/>
          </a:xfrm>
          <a:prstGeom prst="rect">
            <a:avLst/>
          </a:prstGeom>
        </p:spPr>
      </p:pic>
      <p:pic>
        <p:nvPicPr>
          <p:cNvPr id="12" name="그림 1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23202898-DC89-A539-6E5D-1EFA9DCBDB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973" y="1905000"/>
            <a:ext cx="952500" cy="952500"/>
          </a:xfrm>
          <a:prstGeom prst="rect">
            <a:avLst/>
          </a:prstGeom>
        </p:spPr>
      </p:pic>
      <p:pic>
        <p:nvPicPr>
          <p:cNvPr id="13" name="그림 12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C90B8B42-6DFA-6E3A-837A-A983E2DDA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" y="2857500"/>
            <a:ext cx="952500" cy="952500"/>
          </a:xfrm>
          <a:prstGeom prst="rect">
            <a:avLst/>
          </a:prstGeom>
        </p:spPr>
      </p:pic>
      <p:pic>
        <p:nvPicPr>
          <p:cNvPr id="14" name="그림 13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FF719EF1-C327-165A-27C6-043ACDB7E8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353" y="952500"/>
            <a:ext cx="952500" cy="952500"/>
          </a:xfrm>
          <a:prstGeom prst="rect">
            <a:avLst/>
          </a:prstGeom>
        </p:spPr>
      </p:pic>
      <p:pic>
        <p:nvPicPr>
          <p:cNvPr id="15" name="그림 14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E9C386F4-6448-C83C-4ADA-E94A72EAD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894" y="2857500"/>
            <a:ext cx="952500" cy="952500"/>
          </a:xfrm>
          <a:prstGeom prst="rect">
            <a:avLst/>
          </a:prstGeom>
        </p:spPr>
      </p:pic>
      <p:pic>
        <p:nvPicPr>
          <p:cNvPr id="16" name="그림 1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7FD4AB9F-5D64-4171-2F23-E0B017C89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517" y="952500"/>
            <a:ext cx="952500" cy="952500"/>
          </a:xfrm>
          <a:prstGeom prst="rect">
            <a:avLst/>
          </a:prstGeom>
        </p:spPr>
      </p:pic>
      <p:pic>
        <p:nvPicPr>
          <p:cNvPr id="17" name="그림 16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4CE90B4D-4B69-DE5F-8638-932492184F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112" y="2857500"/>
            <a:ext cx="952500" cy="952500"/>
          </a:xfrm>
          <a:prstGeom prst="rect">
            <a:avLst/>
          </a:prstGeom>
        </p:spPr>
      </p:pic>
      <p:pic>
        <p:nvPicPr>
          <p:cNvPr id="101" name="그림 100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77F38AD4-559B-22BA-92FF-5AF873236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1905000"/>
            <a:ext cx="952500" cy="952500"/>
          </a:xfrm>
          <a:prstGeom prst="rect">
            <a:avLst/>
          </a:prstGeom>
        </p:spPr>
      </p:pic>
      <p:pic>
        <p:nvPicPr>
          <p:cNvPr id="102" name="그림 10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7E2E46E7-0275-02BC-9BE7-147049245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667" y="4762500"/>
            <a:ext cx="952500" cy="952500"/>
          </a:xfrm>
          <a:prstGeom prst="rect">
            <a:avLst/>
          </a:prstGeom>
        </p:spPr>
      </p:pic>
      <p:pic>
        <p:nvPicPr>
          <p:cNvPr id="103" name="그림 102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2B9B9DAB-3ABB-53AB-70CF-6956D68696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829" y="5715000"/>
            <a:ext cx="952500" cy="952500"/>
          </a:xfrm>
          <a:prstGeom prst="rect">
            <a:avLst/>
          </a:prstGeom>
        </p:spPr>
      </p:pic>
      <p:pic>
        <p:nvPicPr>
          <p:cNvPr id="104" name="그림 103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A1CB45C1-C5B0-8DCC-841F-8898EB64C8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184" y="4762500"/>
            <a:ext cx="952500" cy="952500"/>
          </a:xfrm>
          <a:prstGeom prst="rect">
            <a:avLst/>
          </a:prstGeom>
        </p:spPr>
      </p:pic>
      <p:pic>
        <p:nvPicPr>
          <p:cNvPr id="105" name="그림 104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5B13BFA9-7CD4-0045-68EB-914F9E999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96" y="5715000"/>
            <a:ext cx="952500" cy="952500"/>
          </a:xfrm>
          <a:prstGeom prst="rect">
            <a:avLst/>
          </a:prstGeom>
        </p:spPr>
      </p:pic>
      <p:pic>
        <p:nvPicPr>
          <p:cNvPr id="106" name="그림 10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9DCC155F-9B15-6FBF-5B1B-3CA5D4651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353" y="5715000"/>
            <a:ext cx="952500" cy="952500"/>
          </a:xfrm>
          <a:prstGeom prst="rect">
            <a:avLst/>
          </a:prstGeom>
        </p:spPr>
      </p:pic>
      <p:pic>
        <p:nvPicPr>
          <p:cNvPr id="107" name="그림 106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10A034A8-4F6C-484E-65B5-9F042AFF4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077" y="4762500"/>
            <a:ext cx="952500" cy="952500"/>
          </a:xfrm>
          <a:prstGeom prst="rect">
            <a:avLst/>
          </a:prstGeom>
        </p:spPr>
      </p:pic>
      <p:pic>
        <p:nvPicPr>
          <p:cNvPr id="109" name="그림 108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FFB6B67A-6D25-206B-D502-888A846879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802" y="4762500"/>
            <a:ext cx="952500" cy="952500"/>
          </a:xfrm>
          <a:prstGeom prst="rect">
            <a:avLst/>
          </a:prstGeom>
        </p:spPr>
      </p:pic>
      <p:pic>
        <p:nvPicPr>
          <p:cNvPr id="110" name="그림 109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FB817E8D-C7F6-EE55-C9A7-CCF7E0A928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322" y="2857500"/>
            <a:ext cx="952500" cy="952500"/>
          </a:xfrm>
          <a:prstGeom prst="rect">
            <a:avLst/>
          </a:prstGeom>
        </p:spPr>
      </p:pic>
      <p:pic>
        <p:nvPicPr>
          <p:cNvPr id="111" name="그림 110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C3E1CD78-E444-115B-2D05-92D2300564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84" y="4762500"/>
            <a:ext cx="952500" cy="952500"/>
          </a:xfrm>
          <a:prstGeom prst="rect">
            <a:avLst/>
          </a:prstGeom>
        </p:spPr>
      </p:pic>
      <p:pic>
        <p:nvPicPr>
          <p:cNvPr id="113" name="그림 112" descr="클립아트이(가) 표시된 사진&#10;&#10;자동 생성된 설명">
            <a:extLst>
              <a:ext uri="{FF2B5EF4-FFF2-40B4-BE49-F238E27FC236}">
                <a16:creationId xmlns:a16="http://schemas.microsoft.com/office/drawing/2014/main" id="{A0F80ADB-9448-8A52-8FFB-D6A7A31E4C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767" y="2857301"/>
            <a:ext cx="952633" cy="952633"/>
          </a:xfrm>
          <a:prstGeom prst="rect">
            <a:avLst/>
          </a:prstGeom>
        </p:spPr>
      </p:pic>
      <p:pic>
        <p:nvPicPr>
          <p:cNvPr id="115" name="그림 114" descr="클립아트이(가) 표시된 사진&#10;&#10;자동 생성된 설명">
            <a:extLst>
              <a:ext uri="{FF2B5EF4-FFF2-40B4-BE49-F238E27FC236}">
                <a16:creationId xmlns:a16="http://schemas.microsoft.com/office/drawing/2014/main" id="{C1F65035-B28D-4B58-FC0A-E631DAB5BA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526" y="3809934"/>
            <a:ext cx="952633" cy="952633"/>
          </a:xfrm>
          <a:prstGeom prst="rect">
            <a:avLst/>
          </a:prstGeom>
        </p:spPr>
      </p:pic>
      <p:pic>
        <p:nvPicPr>
          <p:cNvPr id="116" name="그림 115" descr="클립아트이(가) 표시된 사진&#10;&#10;자동 생성된 설명">
            <a:extLst>
              <a:ext uri="{FF2B5EF4-FFF2-40B4-BE49-F238E27FC236}">
                <a16:creationId xmlns:a16="http://schemas.microsoft.com/office/drawing/2014/main" id="{1A35F743-92F8-AF88-FE5B-B60B4666BE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4709" y="4762301"/>
            <a:ext cx="952633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672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C899377-706A-7D4F-DF60-BAB17E3D8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38" y="952003"/>
            <a:ext cx="952500" cy="9525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2EA0044-2ADA-48E7-B681-DB83F6FDA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59" y="952500"/>
            <a:ext cx="952500" cy="9525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5B0D8A2-F279-BE5B-3EE5-FCE1F624B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952500"/>
            <a:ext cx="952500" cy="9525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1B6B6E9-6CAD-FF7B-FF50-C5D5292E8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522" y="952500"/>
            <a:ext cx="952500" cy="9525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B229728-B5FA-131B-0B13-09C61D0D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81" y="952500"/>
            <a:ext cx="952500" cy="9525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AD3741D-ACC5-EDCE-ADA2-FE89F2C65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952500"/>
            <a:ext cx="952500" cy="9525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93DED9F-F9BF-CE81-87A1-488BF05C6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952500"/>
            <a:ext cx="952500" cy="9525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5B965D9-1E29-C170-0138-DBCF0D554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81" y="952500"/>
            <a:ext cx="952500" cy="9525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68B939A-6D57-F77A-19FC-DD860F7D3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121" y="952500"/>
            <a:ext cx="952500" cy="9525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CC41F28-9D0E-A37F-FE8F-620796C53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58" y="952500"/>
            <a:ext cx="952500" cy="9525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3216883-B9C1-DC54-D8C8-5D29A2791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952500"/>
            <a:ext cx="952500" cy="9525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1B10F92-EC7E-DF55-EBFD-AD5552AF3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1905000"/>
            <a:ext cx="952500" cy="9525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07ABA64A-54B5-F322-B270-CA03306F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176" y="1904801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9EA0C427-4FC0-478C-8A9E-E65BFDEB1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698" y="1905000"/>
            <a:ext cx="952500" cy="9525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1A272B7-EEE2-A0D8-FCBF-D544D9713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16" y="1905000"/>
            <a:ext cx="952500" cy="9525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CB594BC-631C-3568-608D-C9BE7969E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1905000"/>
            <a:ext cx="952500" cy="9525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A3D875F-7298-69A5-3EA5-D7FC41A5E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1905000"/>
            <a:ext cx="952500" cy="9525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2E1BE1F0-D2CB-8ADB-5D73-31B318751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402" y="1905000"/>
            <a:ext cx="952500" cy="9525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6D707AE-AF9A-B707-C26B-50D050C12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1905000"/>
            <a:ext cx="952500" cy="9525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47985E4-5ADD-B9A3-3938-69B144854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86" y="2857500"/>
            <a:ext cx="952500" cy="9525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E88BD20-2FDC-2AE8-7065-B8D91B8BC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30" y="2857500"/>
            <a:ext cx="952500" cy="9525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023B1BB-3F5E-8661-694C-6A4685664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14" y="2857500"/>
            <a:ext cx="952500" cy="9525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09A8DB68-E666-A3ED-1333-C809DBD6D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524" y="2857500"/>
            <a:ext cx="952500" cy="9525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E9EECAD-D127-FD50-5BE0-39B18354F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716" y="2857500"/>
            <a:ext cx="952500" cy="9525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5E5F526B-748A-87CC-E09B-11B5AA3A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291" y="2857500"/>
            <a:ext cx="952500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C53F94E-1B6A-D866-9D2C-59264FEA2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3810000"/>
            <a:ext cx="952500" cy="9525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0EE07063-C63C-459E-0EDB-4DA7B51B4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6" y="3810000"/>
            <a:ext cx="952500" cy="9525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32ACDC04-58D4-60E1-B1A7-93ED10DC3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14" y="3810000"/>
            <a:ext cx="952500" cy="9525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E54AD96A-05C7-66DC-79B2-59AF81441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28" y="3810000"/>
            <a:ext cx="952500" cy="9525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3F9D375-0480-A815-6852-80BE76168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12" y="3810000"/>
            <a:ext cx="952500" cy="9525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17D5079-1F47-CD59-5339-4CB7D7C9C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28" y="3810000"/>
            <a:ext cx="952500" cy="9525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D15C54A-CBA0-FD3D-2809-761CF49FC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3810000"/>
            <a:ext cx="952500" cy="9525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F90697B-D6C0-2316-D0C2-3A6C8614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3810000"/>
            <a:ext cx="952500" cy="9525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5496A83C-6DB6-BCB8-7A2D-6A7DB734E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570" y="3810000"/>
            <a:ext cx="952500" cy="9525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21B0FFE-2BB8-D266-833E-B3ED6F202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10000"/>
            <a:ext cx="952500" cy="9525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D8476BF-C95D-D1E1-BEDB-479B3DC7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3810000"/>
            <a:ext cx="952500" cy="9525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2924C19F-10BF-C340-B71E-E83348A49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4762500"/>
            <a:ext cx="952500" cy="9525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43D5B0FA-0E6E-94A6-472D-965DCD58D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082" y="4762500"/>
            <a:ext cx="952500" cy="9525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C6C0185-7C92-3A50-DC98-FB9037956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7" y="4762500"/>
            <a:ext cx="952500" cy="9525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5FB8D0C-BD0B-1A99-2265-6233C0868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72" y="4762500"/>
            <a:ext cx="952500" cy="9525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10790D8-2DCA-52FC-D5E5-0AC497E7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4762500"/>
            <a:ext cx="952500" cy="9525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E77A8F5A-35F7-28C3-8BAD-AFB0DF3BD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557" y="4762500"/>
            <a:ext cx="952500" cy="9525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0C770D4E-7428-41D2-D19D-E3940F71F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505" y="4762500"/>
            <a:ext cx="952500" cy="9525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084D3432-B5C1-C479-B224-AACB0D425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04" y="4762500"/>
            <a:ext cx="952500" cy="95250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B16A712E-4021-11BC-053B-FB70227EC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856" y="4762500"/>
            <a:ext cx="952500" cy="9525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F07ACFC-4023-AA64-034E-7DEDB8FC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460" y="4762500"/>
            <a:ext cx="952500" cy="9525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E736F417-50BF-ED7E-D96C-276D7357D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6" y="5715000"/>
            <a:ext cx="952500" cy="952500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9BD55712-3259-E50C-AD1D-605667B39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15" y="5715000"/>
            <a:ext cx="952500" cy="9525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DF72B19E-7534-1975-EB01-324A8E07B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06" y="5715000"/>
            <a:ext cx="952500" cy="9525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B95C4C3F-9498-A3D7-5E92-4988A3ADB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5715000"/>
            <a:ext cx="952500" cy="9525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284B47A3-BEFE-65C2-827A-96C0F47E0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5715000"/>
            <a:ext cx="952500" cy="9525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17CDB79-0630-5FB6-B418-6B01978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70" y="5715000"/>
            <a:ext cx="952500" cy="9525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AFA0F82C-107B-504A-F0A8-82AD9597D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5715000"/>
            <a:ext cx="952500" cy="952500"/>
          </a:xfrm>
          <a:prstGeom prst="rect">
            <a:avLst/>
          </a:prstGeom>
        </p:spPr>
      </p:pic>
      <p:pic>
        <p:nvPicPr>
          <p:cNvPr id="11" name="그림 10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2B36DE52-97B3-FE95-06F7-48375F038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707" y="2857500"/>
            <a:ext cx="3810000" cy="952500"/>
          </a:xfrm>
          <a:prstGeom prst="rect">
            <a:avLst/>
          </a:prstGeom>
        </p:spPr>
      </p:pic>
      <p:pic>
        <p:nvPicPr>
          <p:cNvPr id="13" name="그림 12" descr="클립아트이(가) 표시된 사진&#10;&#10;자동 생성된 설명">
            <a:extLst>
              <a:ext uri="{FF2B5EF4-FFF2-40B4-BE49-F238E27FC236}">
                <a16:creationId xmlns:a16="http://schemas.microsoft.com/office/drawing/2014/main" id="{9EF2A478-1F5C-08CC-9BEA-E2FC956E6D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232" y="1904801"/>
            <a:ext cx="952633" cy="952633"/>
          </a:xfrm>
          <a:prstGeom prst="rect">
            <a:avLst/>
          </a:prstGeom>
        </p:spPr>
      </p:pic>
      <p:pic>
        <p:nvPicPr>
          <p:cNvPr id="15" name="그림 14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23057F31-E504-53E0-0FA4-BF0DB85E63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43" y="4762500"/>
            <a:ext cx="952500" cy="952500"/>
          </a:xfrm>
          <a:prstGeom prst="rect">
            <a:avLst/>
          </a:prstGeom>
        </p:spPr>
      </p:pic>
      <p:pic>
        <p:nvPicPr>
          <p:cNvPr id="16" name="그림 1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119F8367-F097-7AAE-A43B-E7B54F6F87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339" y="5715000"/>
            <a:ext cx="952500" cy="952500"/>
          </a:xfrm>
          <a:prstGeom prst="rect">
            <a:avLst/>
          </a:prstGeom>
        </p:spPr>
      </p:pic>
      <p:pic>
        <p:nvPicPr>
          <p:cNvPr id="17" name="그림 16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0FCECB42-81F4-E42D-F76B-F86B53C7E7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102" y="5715000"/>
            <a:ext cx="952500" cy="952500"/>
          </a:xfrm>
          <a:prstGeom prst="rect">
            <a:avLst/>
          </a:prstGeom>
        </p:spPr>
      </p:pic>
      <p:pic>
        <p:nvPicPr>
          <p:cNvPr id="101" name="그림 100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DBA07D43-8D7A-121E-1E4E-8FBC8612B8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5715000"/>
            <a:ext cx="952500" cy="952500"/>
          </a:xfrm>
          <a:prstGeom prst="rect">
            <a:avLst/>
          </a:prstGeom>
        </p:spPr>
      </p:pic>
      <p:pic>
        <p:nvPicPr>
          <p:cNvPr id="102" name="그림 10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610FE7EA-C061-E8E3-75B1-AAE2B6C3EE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375" y="5715000"/>
            <a:ext cx="952500" cy="952500"/>
          </a:xfrm>
          <a:prstGeom prst="rect">
            <a:avLst/>
          </a:prstGeom>
        </p:spPr>
      </p:pic>
      <p:pic>
        <p:nvPicPr>
          <p:cNvPr id="104" name="그림 103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16B70227-3953-8D72-452C-16F9D683AD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356" y="3810000"/>
            <a:ext cx="952500" cy="952500"/>
          </a:xfrm>
          <a:prstGeom prst="rect">
            <a:avLst/>
          </a:prstGeom>
        </p:spPr>
      </p:pic>
      <p:pic>
        <p:nvPicPr>
          <p:cNvPr id="106" name="그림 105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EF452522-AB95-12DD-AA8E-D36E106634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81" y="5715000"/>
            <a:ext cx="1016088" cy="1016088"/>
          </a:xfrm>
          <a:prstGeom prst="rect">
            <a:avLst/>
          </a:prstGeom>
        </p:spPr>
      </p:pic>
      <p:pic>
        <p:nvPicPr>
          <p:cNvPr id="107" name="그림 106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CE6AE60C-C9CC-6601-DEA1-D6D23EA279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62" y="952003"/>
            <a:ext cx="952500" cy="952500"/>
          </a:xfrm>
          <a:prstGeom prst="rect">
            <a:avLst/>
          </a:prstGeom>
        </p:spPr>
      </p:pic>
      <p:pic>
        <p:nvPicPr>
          <p:cNvPr id="108" name="그림 107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C75CD9DD-0F5E-481E-1040-B0A115ED36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93" y="1904801"/>
            <a:ext cx="952500" cy="952500"/>
          </a:xfrm>
          <a:prstGeom prst="rect">
            <a:avLst/>
          </a:prstGeom>
        </p:spPr>
      </p:pic>
      <p:pic>
        <p:nvPicPr>
          <p:cNvPr id="109" name="그림 108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AD439DF7-F5F9-2692-4E9B-18FF758338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448" y="2856506"/>
            <a:ext cx="952500" cy="952500"/>
          </a:xfrm>
          <a:prstGeom prst="rect">
            <a:avLst/>
          </a:prstGeom>
        </p:spPr>
      </p:pic>
      <p:pic>
        <p:nvPicPr>
          <p:cNvPr id="110" name="그림 109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4C8F49EE-B709-31D8-2542-0BD715403E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893" y="1904006"/>
            <a:ext cx="952500" cy="952500"/>
          </a:xfrm>
          <a:prstGeom prst="rect">
            <a:avLst/>
          </a:prstGeom>
        </p:spPr>
      </p:pic>
      <p:pic>
        <p:nvPicPr>
          <p:cNvPr id="111" name="그림 110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726BF5CD-149D-7A6A-B463-07D332BB29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832" y="3808012"/>
            <a:ext cx="952500" cy="952500"/>
          </a:xfrm>
          <a:prstGeom prst="rect">
            <a:avLst/>
          </a:prstGeom>
        </p:spPr>
      </p:pic>
      <p:pic>
        <p:nvPicPr>
          <p:cNvPr id="112" name="그림 11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54032F75-4C2D-D236-A702-411739865E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226" y="1904006"/>
            <a:ext cx="952500" cy="952500"/>
          </a:xfrm>
          <a:prstGeom prst="rect">
            <a:avLst/>
          </a:prstGeom>
        </p:spPr>
      </p:pic>
      <p:pic>
        <p:nvPicPr>
          <p:cNvPr id="113" name="그림 112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F647A4A2-C47D-32AE-7657-8880092CFD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553" y="951506"/>
            <a:ext cx="952500" cy="952500"/>
          </a:xfrm>
          <a:prstGeom prst="rect">
            <a:avLst/>
          </a:prstGeom>
        </p:spPr>
      </p:pic>
      <p:pic>
        <p:nvPicPr>
          <p:cNvPr id="115" name="그림 114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B0E0AF00-098E-E2FC-FBE1-C8CCD51AA9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63" y="2857003"/>
            <a:ext cx="952500" cy="951506"/>
          </a:xfrm>
          <a:prstGeom prst="rect">
            <a:avLst/>
          </a:prstGeom>
        </p:spPr>
      </p:pic>
      <p:pic>
        <p:nvPicPr>
          <p:cNvPr id="117" name="그림 116" descr="클립아트이(가) 표시된 사진&#10;&#10;자동 생성된 설명">
            <a:extLst>
              <a:ext uri="{FF2B5EF4-FFF2-40B4-BE49-F238E27FC236}">
                <a16:creationId xmlns:a16="http://schemas.microsoft.com/office/drawing/2014/main" id="{057A58D5-EC35-68CA-3EFA-5FB8D6C1F6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481" y="4762433"/>
            <a:ext cx="952633" cy="952633"/>
          </a:xfrm>
          <a:prstGeom prst="rect">
            <a:avLst/>
          </a:prstGeom>
        </p:spPr>
      </p:pic>
      <p:pic>
        <p:nvPicPr>
          <p:cNvPr id="118" name="그림 117" descr="클립아트이(가) 표시된 사진&#10;&#10;자동 생성된 설명">
            <a:extLst>
              <a:ext uri="{FF2B5EF4-FFF2-40B4-BE49-F238E27FC236}">
                <a16:creationId xmlns:a16="http://schemas.microsoft.com/office/drawing/2014/main" id="{D3745E66-A53D-6DD3-A965-37049F66D1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090" y="4760512"/>
            <a:ext cx="952633" cy="952633"/>
          </a:xfrm>
          <a:prstGeom prst="rect">
            <a:avLst/>
          </a:prstGeom>
        </p:spPr>
      </p:pic>
      <p:pic>
        <p:nvPicPr>
          <p:cNvPr id="119" name="그림 118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BE417C62-D8E7-74EA-A454-83581789B8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5712151"/>
            <a:ext cx="952500" cy="95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042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C899377-706A-7D4F-DF60-BAB17E3D8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952500"/>
            <a:ext cx="952500" cy="9525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94DC5BB-25C1-3DF7-1B06-D9329525F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77" y="952500"/>
            <a:ext cx="952500" cy="9525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5B0D8A2-F279-BE5B-3EE5-FCE1F624B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952500"/>
            <a:ext cx="952500" cy="9525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B229728-B5FA-131B-0B13-09C61D0D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81" y="952500"/>
            <a:ext cx="952500" cy="9525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AD3741D-ACC5-EDCE-ADA2-FE89F2C65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952500"/>
            <a:ext cx="952500" cy="9525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93DED9F-F9BF-CE81-87A1-488BF05C6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952500"/>
            <a:ext cx="952500" cy="9525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5B965D9-1E29-C170-0138-DBCF0D554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81" y="952500"/>
            <a:ext cx="952500" cy="9525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68B939A-6D57-F77A-19FC-DD860F7D3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121" y="952500"/>
            <a:ext cx="952500" cy="9525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CC41F28-9D0E-A37F-FE8F-620796C53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58" y="952500"/>
            <a:ext cx="952500" cy="9525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3216883-B9C1-DC54-D8C8-5D29A2791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952500"/>
            <a:ext cx="952500" cy="9525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41CBD92-D5A0-918E-5BE6-F5AFEA619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11" y="1905000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38CAB6-41C4-8C9C-5ECF-69CD15A9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15" y="1905000"/>
            <a:ext cx="952500" cy="9525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9EA0C427-4FC0-478C-8A9E-E65BFDEB1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698" y="1905000"/>
            <a:ext cx="952500" cy="9525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1A272B7-EEE2-A0D8-FCBF-D544D9713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16" y="1905000"/>
            <a:ext cx="952500" cy="9525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F697016-2097-3F92-4DB2-15A236741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59" y="1905000"/>
            <a:ext cx="952500" cy="9525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CB594BC-631C-3568-608D-C9BE7969E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1905000"/>
            <a:ext cx="952500" cy="9525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2E1BE1F0-D2CB-8ADB-5D73-31B318751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402" y="1905000"/>
            <a:ext cx="952500" cy="9525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BAB311AF-103D-A333-4D80-CBAFD5FA4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2857500"/>
            <a:ext cx="952500" cy="9525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E88BD20-2FDC-2AE8-7065-B8D91B8BC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30" y="2857500"/>
            <a:ext cx="952500" cy="9525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5E5F526B-748A-87CC-E09B-11B5AA3A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291" y="2857500"/>
            <a:ext cx="952500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9F060A65-BD52-6D8F-E44B-879252115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364" y="2857500"/>
            <a:ext cx="952500" cy="9525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FCB9477D-709A-7342-F1A4-43694A908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36" y="2857500"/>
            <a:ext cx="952500" cy="9525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3A2184D9-A405-EFE3-A844-B5D5CD619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827" y="2857500"/>
            <a:ext cx="952500" cy="9525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C53F94E-1B6A-D866-9D2C-59264FEA2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3810000"/>
            <a:ext cx="952500" cy="9525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0EE07063-C63C-459E-0EDB-4DA7B51B4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6" y="3810000"/>
            <a:ext cx="952500" cy="9525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32ACDC04-58D4-60E1-B1A7-93ED10DC3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14" y="3810000"/>
            <a:ext cx="952500" cy="9525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E54AD96A-05C7-66DC-79B2-59AF81441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28" y="3810000"/>
            <a:ext cx="952500" cy="9525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3F9D375-0480-A815-6852-80BE76168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12" y="3810000"/>
            <a:ext cx="952500" cy="9525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17D5079-1F47-CD59-5339-4CB7D7C9C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28" y="3810000"/>
            <a:ext cx="952500" cy="9525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D15C54A-CBA0-FD3D-2809-761CF49FC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3810000"/>
            <a:ext cx="952500" cy="9525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F90697B-D6C0-2316-D0C2-3A6C8614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3810000"/>
            <a:ext cx="952500" cy="9525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5496A83C-6DB6-BCB8-7A2D-6A7DB734E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570" y="3810000"/>
            <a:ext cx="952500" cy="9525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CAE1C625-0528-38D8-C0A2-CB3F374E0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3810000"/>
            <a:ext cx="952500" cy="9525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D8476BF-C95D-D1E1-BEDB-479B3DC7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3810000"/>
            <a:ext cx="952500" cy="9525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7E2F5B46-A3E5-14F8-2740-B2AB235D9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4762500"/>
            <a:ext cx="952500" cy="9525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C6C0185-7C92-3A50-DC98-FB9037956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7" y="4762500"/>
            <a:ext cx="952500" cy="9525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5FB8D0C-BD0B-1A99-2265-6233C0868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72" y="4762500"/>
            <a:ext cx="952500" cy="9525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10790D8-2DCA-52FC-D5E5-0AC497E7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4762500"/>
            <a:ext cx="952500" cy="9525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0C770D4E-7428-41D2-D19D-E3940F71F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505" y="4762500"/>
            <a:ext cx="952500" cy="9525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084D3432-B5C1-C479-B224-AACB0D425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04" y="4762500"/>
            <a:ext cx="952500" cy="9525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9CBC8ADB-7759-96EC-7F3A-99D3F69EB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690" y="4762500"/>
            <a:ext cx="952500" cy="9525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F07ACFC-4023-AA64-034E-7DEDB8FC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460" y="4762500"/>
            <a:ext cx="952500" cy="9525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E736F417-50BF-ED7E-D96C-276D7357D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6" y="5715000"/>
            <a:ext cx="952500" cy="952500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9BD55712-3259-E50C-AD1D-605667B39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15" y="5715000"/>
            <a:ext cx="952500" cy="9525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A9C531DD-0E4D-779B-95E2-A53BA6AB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74" y="5715000"/>
            <a:ext cx="952500" cy="9525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DF72B19E-7534-1975-EB01-324A8E07B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06" y="5715000"/>
            <a:ext cx="952500" cy="9525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BC6F750B-C906-0CC5-D945-F2088D478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38" y="5715000"/>
            <a:ext cx="952500" cy="9525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B95C4C3F-9498-A3D7-5E92-4988A3ADB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5715000"/>
            <a:ext cx="952500" cy="9525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F49EBD02-CE6F-57C3-09D9-74FC88A31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5715000"/>
            <a:ext cx="952500" cy="9525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284B47A3-BEFE-65C2-827A-96C0F47E0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5715000"/>
            <a:ext cx="952500" cy="9525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6392275A-19B0-998D-C2D1-6B43E1EA2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5715000"/>
            <a:ext cx="952500" cy="9525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17CDB79-0630-5FB6-B418-6B01978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70" y="5715000"/>
            <a:ext cx="952500" cy="9525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AFA0F82C-107B-504A-F0A8-82AD9597D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5715000"/>
            <a:ext cx="952500" cy="952500"/>
          </a:xfrm>
          <a:prstGeom prst="rect">
            <a:avLst/>
          </a:prstGeom>
        </p:spPr>
      </p:pic>
      <p:pic>
        <p:nvPicPr>
          <p:cNvPr id="11" name="그림 10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6E491831-0713-03F9-F864-9D6E886DD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29" y="4762500"/>
            <a:ext cx="952500" cy="952500"/>
          </a:xfrm>
          <a:prstGeom prst="rect">
            <a:avLst/>
          </a:prstGeom>
        </p:spPr>
      </p:pic>
      <p:pic>
        <p:nvPicPr>
          <p:cNvPr id="13" name="그림 12" descr="클립아트이(가) 표시된 사진&#10;&#10;자동 생성된 설명">
            <a:extLst>
              <a:ext uri="{FF2B5EF4-FFF2-40B4-BE49-F238E27FC236}">
                <a16:creationId xmlns:a16="http://schemas.microsoft.com/office/drawing/2014/main" id="{AB390FDC-20A1-F39C-0C1D-3D6FEF1051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70" y="2857434"/>
            <a:ext cx="952633" cy="952633"/>
          </a:xfrm>
          <a:prstGeom prst="rect">
            <a:avLst/>
          </a:prstGeom>
        </p:spPr>
      </p:pic>
      <p:pic>
        <p:nvPicPr>
          <p:cNvPr id="15" name="그림 14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C9FE9B09-53A7-E118-17AC-389059806B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3" y="1892778"/>
            <a:ext cx="952500" cy="952500"/>
          </a:xfrm>
          <a:prstGeom prst="rect">
            <a:avLst/>
          </a:prstGeom>
        </p:spPr>
      </p:pic>
      <p:pic>
        <p:nvPicPr>
          <p:cNvPr id="16" name="그림 1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3AB9D487-9449-077E-E5D9-5A8142BAA7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6" y="2857466"/>
            <a:ext cx="952500" cy="952500"/>
          </a:xfrm>
          <a:prstGeom prst="rect">
            <a:avLst/>
          </a:prstGeom>
        </p:spPr>
      </p:pic>
      <p:pic>
        <p:nvPicPr>
          <p:cNvPr id="17" name="그림 16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577B968E-E81D-2F2F-FF9B-3C19EEB5A2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383" y="940278"/>
            <a:ext cx="952500" cy="952500"/>
          </a:xfrm>
          <a:prstGeom prst="rect">
            <a:avLst/>
          </a:prstGeom>
        </p:spPr>
      </p:pic>
      <p:pic>
        <p:nvPicPr>
          <p:cNvPr id="101" name="그림 100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30B8D91A-41E7-DA46-85EA-5549D89BAC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935" y="1892778"/>
            <a:ext cx="952500" cy="976944"/>
          </a:xfrm>
          <a:prstGeom prst="rect">
            <a:avLst/>
          </a:prstGeom>
        </p:spPr>
      </p:pic>
      <p:pic>
        <p:nvPicPr>
          <p:cNvPr id="102" name="그림 10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DD0A9AE1-3B85-08B9-9C56-AD72D00C15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925" y="2845278"/>
            <a:ext cx="952500" cy="964688"/>
          </a:xfrm>
          <a:prstGeom prst="rect">
            <a:avLst/>
          </a:prstGeom>
        </p:spPr>
      </p:pic>
      <p:pic>
        <p:nvPicPr>
          <p:cNvPr id="103" name="그림 102" descr="클립아트이(가) 표시된 사진&#10;&#10;자동 생성된 설명">
            <a:extLst>
              <a:ext uri="{FF2B5EF4-FFF2-40B4-BE49-F238E27FC236}">
                <a16:creationId xmlns:a16="http://schemas.microsoft.com/office/drawing/2014/main" id="{EE4E7E61-89C3-85FE-576E-8DA09EDB79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570" y="1917089"/>
            <a:ext cx="952633" cy="952633"/>
          </a:xfrm>
          <a:prstGeom prst="rect">
            <a:avLst/>
          </a:prstGeom>
        </p:spPr>
      </p:pic>
      <p:pic>
        <p:nvPicPr>
          <p:cNvPr id="106" name="그림 10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2511A49A-83D6-64C9-5946-F205B3BD86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474" y="1905000"/>
            <a:ext cx="952500" cy="964688"/>
          </a:xfrm>
          <a:prstGeom prst="rect">
            <a:avLst/>
          </a:prstGeom>
        </p:spPr>
      </p:pic>
      <p:pic>
        <p:nvPicPr>
          <p:cNvPr id="107" name="그림 106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289BCD80-CABE-765B-398D-1ED46D1823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570" y="964722"/>
            <a:ext cx="952500" cy="964688"/>
          </a:xfrm>
          <a:prstGeom prst="rect">
            <a:avLst/>
          </a:prstGeom>
        </p:spPr>
      </p:pic>
      <p:pic>
        <p:nvPicPr>
          <p:cNvPr id="108" name="그림 107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627B24F0-0E12-D44C-63A1-40B0C37E2E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908" y="2851372"/>
            <a:ext cx="952500" cy="964688"/>
          </a:xfrm>
          <a:prstGeom prst="rect">
            <a:avLst/>
          </a:prstGeom>
        </p:spPr>
      </p:pic>
      <p:pic>
        <p:nvPicPr>
          <p:cNvPr id="111" name="그림 110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1A0853AF-4250-92F0-71CD-2F55942EA6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30" y="3772112"/>
            <a:ext cx="1016088" cy="1016088"/>
          </a:xfrm>
          <a:prstGeom prst="rect">
            <a:avLst/>
          </a:prstGeom>
        </p:spPr>
      </p:pic>
      <p:pic>
        <p:nvPicPr>
          <p:cNvPr id="113" name="그림 112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07A68147-61AC-235F-A127-70CBBE7CA6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548" y="2845278"/>
            <a:ext cx="952500" cy="990422"/>
          </a:xfrm>
          <a:prstGeom prst="rect">
            <a:avLst/>
          </a:prstGeom>
        </p:spPr>
      </p:pic>
      <p:pic>
        <p:nvPicPr>
          <p:cNvPr id="115" name="그림 114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63DA7D8A-6403-DDB4-6323-29D183DEB7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113" y="946389"/>
            <a:ext cx="952500" cy="952500"/>
          </a:xfrm>
          <a:prstGeom prst="rect">
            <a:avLst/>
          </a:prstGeom>
        </p:spPr>
      </p:pic>
      <p:pic>
        <p:nvPicPr>
          <p:cNvPr id="117" name="그림 116" descr="클립아트이(가) 표시된 사진&#10;&#10;자동 생성된 설명">
            <a:extLst>
              <a:ext uri="{FF2B5EF4-FFF2-40B4-BE49-F238E27FC236}">
                <a16:creationId xmlns:a16="http://schemas.microsoft.com/office/drawing/2014/main" id="{C1FFAF38-D816-328E-A988-E371D5037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374" y="2857417"/>
            <a:ext cx="952633" cy="952633"/>
          </a:xfrm>
          <a:prstGeom prst="rect">
            <a:avLst/>
          </a:prstGeom>
        </p:spPr>
      </p:pic>
      <p:pic>
        <p:nvPicPr>
          <p:cNvPr id="118" name="그림 117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B852D537-726C-C92F-7809-FC837258D3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88" y="4762500"/>
            <a:ext cx="952500" cy="952500"/>
          </a:xfrm>
          <a:prstGeom prst="rect">
            <a:avLst/>
          </a:prstGeom>
        </p:spPr>
      </p:pic>
      <p:pic>
        <p:nvPicPr>
          <p:cNvPr id="119" name="그림 118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2243F374-58ED-3278-1C54-F811448EAA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861" y="4762500"/>
            <a:ext cx="952500" cy="952500"/>
          </a:xfrm>
          <a:prstGeom prst="rect">
            <a:avLst/>
          </a:prstGeom>
        </p:spPr>
      </p:pic>
      <p:pic>
        <p:nvPicPr>
          <p:cNvPr id="120" name="그림 119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6104617A-FB7B-26BB-4633-D35929617F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546" y="5702778"/>
            <a:ext cx="952500" cy="952500"/>
          </a:xfrm>
          <a:prstGeom prst="rect">
            <a:avLst/>
          </a:prstGeom>
        </p:spPr>
      </p:pic>
      <p:pic>
        <p:nvPicPr>
          <p:cNvPr id="121" name="그림 120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C905C643-8082-DF67-E0A0-E03066D5EF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80" y="4762450"/>
            <a:ext cx="952500" cy="952500"/>
          </a:xfrm>
          <a:prstGeom prst="rect">
            <a:avLst/>
          </a:prstGeom>
        </p:spPr>
      </p:pic>
      <p:pic>
        <p:nvPicPr>
          <p:cNvPr id="122" name="그림 12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CCBD5B5B-8DAF-5681-4A07-5FDA60A003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846" y="5702778"/>
            <a:ext cx="952500" cy="952500"/>
          </a:xfrm>
          <a:prstGeom prst="rect">
            <a:avLst/>
          </a:prstGeom>
        </p:spPr>
      </p:pic>
      <p:pic>
        <p:nvPicPr>
          <p:cNvPr id="124" name="그림 123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9EAA5E08-8B5A-E2D9-26C8-72C1A1377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03889"/>
            <a:ext cx="952500" cy="952500"/>
          </a:xfrm>
          <a:prstGeom prst="rect">
            <a:avLst/>
          </a:prstGeom>
        </p:spPr>
      </p:pic>
      <p:pic>
        <p:nvPicPr>
          <p:cNvPr id="126" name="그림 12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2E7CE8A4-FB5F-AB36-8649-5AB0E1693E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741" y="4759444"/>
            <a:ext cx="952500" cy="952500"/>
          </a:xfrm>
          <a:prstGeom prst="rect">
            <a:avLst/>
          </a:prstGeom>
        </p:spPr>
      </p:pic>
      <p:pic>
        <p:nvPicPr>
          <p:cNvPr id="127" name="그림 126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5749FA58-4AF5-614D-1D4B-DADEE2811C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865" y="1895884"/>
            <a:ext cx="952500" cy="99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401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C899377-706A-7D4F-DF60-BAB17E3D8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952500"/>
            <a:ext cx="952500" cy="9525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2EA0044-2ADA-48E7-B681-DB83F6FDA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59" y="952500"/>
            <a:ext cx="952500" cy="9525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94DC5BB-25C1-3DF7-1B06-D9329525F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77" y="952500"/>
            <a:ext cx="952500" cy="9525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5B0D8A2-F279-BE5B-3EE5-FCE1F624B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952500"/>
            <a:ext cx="952500" cy="9525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1B6B6E9-6CAD-FF7B-FF50-C5D5292E8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522" y="952500"/>
            <a:ext cx="952500" cy="9525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B229728-B5FA-131B-0B13-09C61D0D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81" y="952500"/>
            <a:ext cx="952500" cy="9525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AD3741D-ACC5-EDCE-ADA2-FE89F2C65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952500"/>
            <a:ext cx="952500" cy="9525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5B965D9-1E29-C170-0138-DBCF0D554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81" y="952500"/>
            <a:ext cx="952500" cy="9525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68B939A-6D57-F77A-19FC-DD860F7D3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121" y="952500"/>
            <a:ext cx="952500" cy="9525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1B10F92-EC7E-DF55-EBFD-AD5552AF3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1905000"/>
            <a:ext cx="952500" cy="9525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41CBD92-D5A0-918E-5BE6-F5AFEA619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11" y="1905000"/>
            <a:ext cx="952500" cy="9525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07ABA64A-54B5-F322-B270-CA03306F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4" y="1905000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38CAB6-41C4-8C9C-5ECF-69CD15A9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15" y="1905000"/>
            <a:ext cx="952500" cy="9525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9EA0C427-4FC0-478C-8A9E-E65BFDEB1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698" y="1905000"/>
            <a:ext cx="952500" cy="9525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1A272B7-EEE2-A0D8-FCBF-D544D9713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16" y="1905000"/>
            <a:ext cx="952500" cy="9525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F697016-2097-3F92-4DB2-15A236741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59" y="1905000"/>
            <a:ext cx="952500" cy="9525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CB594BC-631C-3568-608D-C9BE7969E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1905000"/>
            <a:ext cx="952500" cy="9525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94BD0A5-4B0B-5C28-8E4F-6E5D32381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111" y="1905000"/>
            <a:ext cx="952500" cy="9525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A3D875F-7298-69A5-3EA5-D7FC41A5E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1905000"/>
            <a:ext cx="952500" cy="9525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2E1BE1F0-D2CB-8ADB-5D73-31B318751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402" y="1905000"/>
            <a:ext cx="952500" cy="9525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6D707AE-AF9A-B707-C26B-50D050C12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1905000"/>
            <a:ext cx="952500" cy="9525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C98D2232-7227-2C30-3FB1-132B37263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79" y="2857500"/>
            <a:ext cx="952500" cy="9525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47985E4-5ADD-B9A3-3938-69B144854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86" y="2857500"/>
            <a:ext cx="952500" cy="9525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BAB311AF-103D-A333-4D80-CBAFD5FA4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2857500"/>
            <a:ext cx="952500" cy="9525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E88BD20-2FDC-2AE8-7065-B8D91B8BC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30" y="2857500"/>
            <a:ext cx="952500" cy="9525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023B1BB-3F5E-8661-694C-6A4685664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14" y="2857500"/>
            <a:ext cx="952500" cy="9525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09A8DB68-E666-A3ED-1333-C809DBD6D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524" y="2857500"/>
            <a:ext cx="952500" cy="9525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E9EECAD-D127-FD50-5BE0-39B18354F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716" y="2857500"/>
            <a:ext cx="952500" cy="9525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5E5F526B-748A-87CC-E09B-11B5AA3A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291" y="2857500"/>
            <a:ext cx="952500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9F060A65-BD52-6D8F-E44B-879252115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364" y="2857500"/>
            <a:ext cx="952500" cy="9525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61CBDAEF-1EBC-B57C-647E-63C0F8F36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531" y="2857500"/>
            <a:ext cx="952500" cy="9525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FCB9477D-709A-7342-F1A4-43694A908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36" y="2857500"/>
            <a:ext cx="952500" cy="9525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3A2184D9-A405-EFE3-A844-B5D5CD619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827" y="2857500"/>
            <a:ext cx="952500" cy="9525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C53F94E-1B6A-D866-9D2C-59264FEA2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3810000"/>
            <a:ext cx="952500" cy="9525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0EE07063-C63C-459E-0EDB-4DA7B51B4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6" y="3810000"/>
            <a:ext cx="952500" cy="9525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32ACDC04-58D4-60E1-B1A7-93ED10DC3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14" y="3810000"/>
            <a:ext cx="952500" cy="9525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E54AD96A-05C7-66DC-79B2-59AF81441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28" y="3810000"/>
            <a:ext cx="952500" cy="9525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3F9D375-0480-A815-6852-80BE76168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12" y="3810000"/>
            <a:ext cx="952500" cy="9525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C97E552F-1133-396F-0EBD-99E047330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981" y="3810000"/>
            <a:ext cx="952500" cy="9525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17D5079-1F47-CD59-5339-4CB7D7C9C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28" y="3810000"/>
            <a:ext cx="952500" cy="9525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D15C54A-CBA0-FD3D-2809-761CF49FC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3810000"/>
            <a:ext cx="952500" cy="9525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F90697B-D6C0-2316-D0C2-3A6C8614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3810000"/>
            <a:ext cx="952500" cy="9525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5496A83C-6DB6-BCB8-7A2D-6A7DB734E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570" y="3810000"/>
            <a:ext cx="952500" cy="9525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CAE1C625-0528-38D8-C0A2-CB3F374E0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3810000"/>
            <a:ext cx="952500" cy="9525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21B0FFE-2BB8-D266-833E-B3ED6F202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10000"/>
            <a:ext cx="952500" cy="9525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D8476BF-C95D-D1E1-BEDB-479B3DC7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3810000"/>
            <a:ext cx="952500" cy="9525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2924C19F-10BF-C340-B71E-E83348A49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4762500"/>
            <a:ext cx="952500" cy="9525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D358BAB7-9BCC-2E56-A68E-C5061817F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89" y="4762500"/>
            <a:ext cx="952500" cy="9525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7E2F5B46-A3E5-14F8-2740-B2AB235D9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4762500"/>
            <a:ext cx="952500" cy="9525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43D5B0FA-0E6E-94A6-472D-965DCD58D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082" y="4762500"/>
            <a:ext cx="952500" cy="9525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C6C0185-7C92-3A50-DC98-FB9037956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7" y="4762500"/>
            <a:ext cx="952500" cy="9525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5FB8D0C-BD0B-1A99-2265-6233C0868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72" y="4762500"/>
            <a:ext cx="952500" cy="9525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10790D8-2DCA-52FC-D5E5-0AC497E7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4762500"/>
            <a:ext cx="952500" cy="9525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E77A8F5A-35F7-28C3-8BAD-AFB0DF3BD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557" y="4762500"/>
            <a:ext cx="952500" cy="9525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0C770D4E-7428-41D2-D19D-E3940F71F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505" y="4762500"/>
            <a:ext cx="952500" cy="9525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084D3432-B5C1-C479-B224-AACB0D425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04" y="4762500"/>
            <a:ext cx="952500" cy="9525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9CBC8ADB-7759-96EC-7F3A-99D3F69EB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690" y="4762500"/>
            <a:ext cx="952500" cy="95250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B16A712E-4021-11BC-053B-FB70227EC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856" y="4762500"/>
            <a:ext cx="952500" cy="9525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F07ACFC-4023-AA64-034E-7DEDB8FC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460" y="4762500"/>
            <a:ext cx="952500" cy="9525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E736F417-50BF-ED7E-D96C-276D7357D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6" y="5715000"/>
            <a:ext cx="952500" cy="952500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9BD55712-3259-E50C-AD1D-605667B39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15" y="5715000"/>
            <a:ext cx="952500" cy="9525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A9C531DD-0E4D-779B-95E2-A53BA6AB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74" y="5715000"/>
            <a:ext cx="952500" cy="9525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DF72B19E-7534-1975-EB01-324A8E07B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06" y="5715000"/>
            <a:ext cx="952500" cy="9525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AE3C197C-B8FB-77DC-65A2-35133A8BB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5715000"/>
            <a:ext cx="952500" cy="9525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BC6F750B-C906-0CC5-D945-F2088D478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38" y="5715000"/>
            <a:ext cx="952500" cy="9525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B95C4C3F-9498-A3D7-5E92-4988A3ADB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5715000"/>
            <a:ext cx="952500" cy="9525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F49EBD02-CE6F-57C3-09D9-74FC88A31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5715000"/>
            <a:ext cx="952500" cy="9525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284B47A3-BEFE-65C2-827A-96C0F47E0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5715000"/>
            <a:ext cx="952500" cy="9525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EE8833BF-497A-1B2C-E4DC-22E9EB755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408" y="5715000"/>
            <a:ext cx="952500" cy="9525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6392275A-19B0-998D-C2D1-6B43E1EA2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5715000"/>
            <a:ext cx="952500" cy="9525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17CDB79-0630-5FB6-B418-6B01978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70" y="5715000"/>
            <a:ext cx="952500" cy="9525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AFA0F82C-107B-504A-F0A8-82AD9597D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5715000"/>
            <a:ext cx="952500" cy="952500"/>
          </a:xfrm>
          <a:prstGeom prst="rect">
            <a:avLst/>
          </a:prstGeom>
        </p:spPr>
      </p:pic>
      <p:pic>
        <p:nvPicPr>
          <p:cNvPr id="11" name="그림 10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7C69EE88-F1BD-C3D2-F959-1B116B844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570" y="952500"/>
            <a:ext cx="3810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07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C899377-706A-7D4F-DF60-BAB17E3D8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952500"/>
            <a:ext cx="952500" cy="9525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2EA0044-2ADA-48E7-B681-DB83F6FDA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59" y="952500"/>
            <a:ext cx="952500" cy="9525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94DC5BB-25C1-3DF7-1B06-D9329525F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77" y="952500"/>
            <a:ext cx="952500" cy="9525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5B0D8A2-F279-BE5B-3EE5-FCE1F624B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952500"/>
            <a:ext cx="952500" cy="9525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1B6B6E9-6CAD-FF7B-FF50-C5D5292E8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522" y="952500"/>
            <a:ext cx="952500" cy="9525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B229728-B5FA-131B-0B13-09C61D0D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81" y="952500"/>
            <a:ext cx="952500" cy="9525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AD3741D-ACC5-EDCE-ADA2-FE89F2C65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952500"/>
            <a:ext cx="952500" cy="9525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93DED9F-F9BF-CE81-87A1-488BF05C6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952500"/>
            <a:ext cx="952500" cy="9525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5B965D9-1E29-C170-0138-DBCF0D554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81" y="952500"/>
            <a:ext cx="952500" cy="9525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68B939A-6D57-F77A-19FC-DD860F7D3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121" y="952500"/>
            <a:ext cx="952500" cy="9525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48AA1C14-249F-DB68-D4F3-D53B80E6B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213" y="952500"/>
            <a:ext cx="952500" cy="9525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CC41F28-9D0E-A37F-FE8F-620796C53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58" y="952500"/>
            <a:ext cx="952500" cy="9525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3216883-B9C1-DC54-D8C8-5D29A2791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952500"/>
            <a:ext cx="952500" cy="9525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1B10F92-EC7E-DF55-EBFD-AD5552AF3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1905000"/>
            <a:ext cx="952500" cy="9525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41CBD92-D5A0-918E-5BE6-F5AFEA619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11" y="1905000"/>
            <a:ext cx="952500" cy="9525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07ABA64A-54B5-F322-B270-CA03306F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4" y="1905000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38CAB6-41C4-8C9C-5ECF-69CD15A9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15" y="1905000"/>
            <a:ext cx="952500" cy="9525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9EA0C427-4FC0-478C-8A9E-E65BFDEB1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698" y="1905000"/>
            <a:ext cx="952500" cy="9525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1A272B7-EEE2-A0D8-FCBF-D544D9713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16" y="1905000"/>
            <a:ext cx="952500" cy="9525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F697016-2097-3F92-4DB2-15A236741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59" y="1905000"/>
            <a:ext cx="952500" cy="9525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CB594BC-631C-3568-608D-C9BE7969E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1905000"/>
            <a:ext cx="952500" cy="9525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94BD0A5-4B0B-5C28-8E4F-6E5D32381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111" y="1905000"/>
            <a:ext cx="952500" cy="9525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A3D875F-7298-69A5-3EA5-D7FC41A5E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1905000"/>
            <a:ext cx="952500" cy="9525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2E1BE1F0-D2CB-8ADB-5D73-31B318751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402" y="1905000"/>
            <a:ext cx="952500" cy="9525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6D707AE-AF9A-B707-C26B-50D050C12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1905000"/>
            <a:ext cx="952500" cy="9525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C98D2232-7227-2C30-3FB1-132B37263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79" y="2857500"/>
            <a:ext cx="952500" cy="9525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47985E4-5ADD-B9A3-3938-69B144854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86" y="2857500"/>
            <a:ext cx="952500" cy="9525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BAB311AF-103D-A333-4D80-CBAFD5FA4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2857500"/>
            <a:ext cx="952500" cy="9525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E88BD20-2FDC-2AE8-7065-B8D91B8BC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30" y="2857500"/>
            <a:ext cx="952500" cy="9525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023B1BB-3F5E-8661-694C-6A4685664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14" y="2857500"/>
            <a:ext cx="952500" cy="9525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09A8DB68-E666-A3ED-1333-C809DBD6D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524" y="2857500"/>
            <a:ext cx="952500" cy="9525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E9EECAD-D127-FD50-5BE0-39B18354F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716" y="2857500"/>
            <a:ext cx="952500" cy="9525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5E5F526B-748A-87CC-E09B-11B5AA3A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291" y="2857500"/>
            <a:ext cx="952500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9F060A65-BD52-6D8F-E44B-879252115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364" y="2857500"/>
            <a:ext cx="952500" cy="9525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61CBDAEF-1EBC-B57C-647E-63C0F8F36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531" y="2857500"/>
            <a:ext cx="952500" cy="9525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FCB9477D-709A-7342-F1A4-43694A908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36" y="2857500"/>
            <a:ext cx="952500" cy="9525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3A2184D9-A405-EFE3-A844-B5D5CD619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827" y="2857500"/>
            <a:ext cx="952500" cy="9525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C53F94E-1B6A-D866-9D2C-59264FEA2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3810000"/>
            <a:ext cx="952500" cy="9525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0EE07063-C63C-459E-0EDB-4DA7B51B4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6" y="3810000"/>
            <a:ext cx="952500" cy="9525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32ACDC04-58D4-60E1-B1A7-93ED10DC3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14" y="3810000"/>
            <a:ext cx="952500" cy="9525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E54AD96A-05C7-66DC-79B2-59AF81441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28" y="3810000"/>
            <a:ext cx="952500" cy="9525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3F9D375-0480-A815-6852-80BE76168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12" y="3810000"/>
            <a:ext cx="952500" cy="9525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C97E552F-1133-396F-0EBD-99E047330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981" y="3810000"/>
            <a:ext cx="952500" cy="9525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17D5079-1F47-CD59-5339-4CB7D7C9C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28" y="3810000"/>
            <a:ext cx="952500" cy="9525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D15C54A-CBA0-FD3D-2809-761CF49FC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3810000"/>
            <a:ext cx="952500" cy="9525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F90697B-D6C0-2316-D0C2-3A6C8614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3810000"/>
            <a:ext cx="952500" cy="9525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5496A83C-6DB6-BCB8-7A2D-6A7DB734E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570" y="3810000"/>
            <a:ext cx="952500" cy="9525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CAE1C625-0528-38D8-C0A2-CB3F374E0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3810000"/>
            <a:ext cx="952500" cy="9525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21B0FFE-2BB8-D266-833E-B3ED6F202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10000"/>
            <a:ext cx="952500" cy="9525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D8476BF-C95D-D1E1-BEDB-479B3DC7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3810000"/>
            <a:ext cx="952500" cy="9525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2924C19F-10BF-C340-B71E-E83348A49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4762500"/>
            <a:ext cx="952500" cy="9525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D358BAB7-9BCC-2E56-A68E-C5061817F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89" y="4762500"/>
            <a:ext cx="952500" cy="9525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7E2F5B46-A3E5-14F8-2740-B2AB235D9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4762500"/>
            <a:ext cx="952500" cy="9525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43D5B0FA-0E6E-94A6-472D-965DCD58D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082" y="4762500"/>
            <a:ext cx="952500" cy="9525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C6C0185-7C92-3A50-DC98-FB9037956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7" y="4762500"/>
            <a:ext cx="952500" cy="9525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5FB8D0C-BD0B-1A99-2265-6233C0868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72" y="4762500"/>
            <a:ext cx="952500" cy="9525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10790D8-2DCA-52FC-D5E5-0AC497E7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4762500"/>
            <a:ext cx="952500" cy="9525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E77A8F5A-35F7-28C3-8BAD-AFB0DF3BD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557" y="4762500"/>
            <a:ext cx="952500" cy="9525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0C770D4E-7428-41D2-D19D-E3940F71F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505" y="4762500"/>
            <a:ext cx="952500" cy="9525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084D3432-B5C1-C479-B224-AACB0D425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04" y="4762500"/>
            <a:ext cx="952500" cy="9525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9CBC8ADB-7759-96EC-7F3A-99D3F69EB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690" y="4762500"/>
            <a:ext cx="952500" cy="95250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B16A712E-4021-11BC-053B-FB70227EC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856" y="4762500"/>
            <a:ext cx="952500" cy="9525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F07ACFC-4023-AA64-034E-7DEDB8FC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460" y="4762500"/>
            <a:ext cx="952500" cy="9525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E736F417-50BF-ED7E-D96C-276D7357D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6" y="5715000"/>
            <a:ext cx="952500" cy="952500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9BD55712-3259-E50C-AD1D-605667B39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15" y="5715000"/>
            <a:ext cx="952500" cy="9525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A9C531DD-0E4D-779B-95E2-A53BA6AB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74" y="5715000"/>
            <a:ext cx="952500" cy="9525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DF72B19E-7534-1975-EB01-324A8E07B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06" y="5715000"/>
            <a:ext cx="952500" cy="9525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AE3C197C-B8FB-77DC-65A2-35133A8BB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5715000"/>
            <a:ext cx="952500" cy="9525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BC6F750B-C906-0CC5-D945-F2088D478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38" y="5715000"/>
            <a:ext cx="952500" cy="9525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B95C4C3F-9498-A3D7-5E92-4988A3ADB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5715000"/>
            <a:ext cx="952500" cy="9525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F49EBD02-CE6F-57C3-09D9-74FC88A31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5715000"/>
            <a:ext cx="952500" cy="9525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284B47A3-BEFE-65C2-827A-96C0F47E0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5715000"/>
            <a:ext cx="952500" cy="9525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EE8833BF-497A-1B2C-E4DC-22E9EB755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408" y="5715000"/>
            <a:ext cx="952500" cy="9525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6392275A-19B0-998D-C2D1-6B43E1EA2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5715000"/>
            <a:ext cx="952500" cy="9525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17CDB79-0630-5FB6-B418-6B01978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70" y="5715000"/>
            <a:ext cx="952500" cy="9525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AFA0F82C-107B-504A-F0A8-82AD9597D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5715000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52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C899377-706A-7D4F-DF60-BAB17E3D8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952500"/>
            <a:ext cx="952500" cy="9525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2EA0044-2ADA-48E7-B681-DB83F6FDA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59" y="952500"/>
            <a:ext cx="952500" cy="9525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94DC5BB-25C1-3DF7-1B06-D9329525F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77" y="952500"/>
            <a:ext cx="952500" cy="9525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5B0D8A2-F279-BE5B-3EE5-FCE1F624B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952500"/>
            <a:ext cx="952500" cy="9525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1B6B6E9-6CAD-FF7B-FF50-C5D5292E8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522" y="952500"/>
            <a:ext cx="952500" cy="9525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B229728-B5FA-131B-0B13-09C61D0D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81" y="952500"/>
            <a:ext cx="952500" cy="9525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AD3741D-ACC5-EDCE-ADA2-FE89F2C65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952500"/>
            <a:ext cx="952500" cy="9525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93DED9F-F9BF-CE81-87A1-488BF05C6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952500"/>
            <a:ext cx="952500" cy="9525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5B965D9-1E29-C170-0138-DBCF0D554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81" y="952500"/>
            <a:ext cx="952500" cy="9525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68B939A-6D57-F77A-19FC-DD860F7D3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121" y="952500"/>
            <a:ext cx="952500" cy="9525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48AA1C14-249F-DB68-D4F3-D53B80E6B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213" y="952500"/>
            <a:ext cx="952500" cy="9525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CC41F28-9D0E-A37F-FE8F-620796C53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58" y="952500"/>
            <a:ext cx="952500" cy="9525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3216883-B9C1-DC54-D8C8-5D29A2791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952500"/>
            <a:ext cx="952500" cy="9525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1B10F92-EC7E-DF55-EBFD-AD5552AF3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1905000"/>
            <a:ext cx="952500" cy="9525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41CBD92-D5A0-918E-5BE6-F5AFEA619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11" y="1905000"/>
            <a:ext cx="952500" cy="9525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07ABA64A-54B5-F322-B270-CA03306F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4" y="1905000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38CAB6-41C4-8C9C-5ECF-69CD15A9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15" y="1905000"/>
            <a:ext cx="952500" cy="9525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9EA0C427-4FC0-478C-8A9E-E65BFDEB1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698" y="1905000"/>
            <a:ext cx="952500" cy="9525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1A272B7-EEE2-A0D8-FCBF-D544D9713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16" y="1905000"/>
            <a:ext cx="952500" cy="9525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F697016-2097-3F92-4DB2-15A236741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59" y="1905000"/>
            <a:ext cx="952500" cy="9525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CB594BC-631C-3568-608D-C9BE7969E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1905000"/>
            <a:ext cx="952500" cy="9525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94BD0A5-4B0B-5C28-8E4F-6E5D32381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111" y="1905000"/>
            <a:ext cx="952500" cy="9525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A3D875F-7298-69A5-3EA5-D7FC41A5E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1905000"/>
            <a:ext cx="952500" cy="9525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2E1BE1F0-D2CB-8ADB-5D73-31B318751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402" y="1905000"/>
            <a:ext cx="952500" cy="9525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6D707AE-AF9A-B707-C26B-50D050C12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1905000"/>
            <a:ext cx="952500" cy="9525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C98D2232-7227-2C30-3FB1-132B37263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79" y="2857500"/>
            <a:ext cx="952500" cy="9525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47985E4-5ADD-B9A3-3938-69B144854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86" y="2857500"/>
            <a:ext cx="952500" cy="9525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BAB311AF-103D-A333-4D80-CBAFD5FA4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2857500"/>
            <a:ext cx="952500" cy="9525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E88BD20-2FDC-2AE8-7065-B8D91B8BC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30" y="2857500"/>
            <a:ext cx="952500" cy="9525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023B1BB-3F5E-8661-694C-6A4685664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14" y="2857500"/>
            <a:ext cx="952500" cy="9525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09A8DB68-E666-A3ED-1333-C809DBD6D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524" y="2857500"/>
            <a:ext cx="952500" cy="9525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E9EECAD-D127-FD50-5BE0-39B18354F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716" y="2857500"/>
            <a:ext cx="952500" cy="9525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5E5F526B-748A-87CC-E09B-11B5AA3A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291" y="2857500"/>
            <a:ext cx="952500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9F060A65-BD52-6D8F-E44B-879252115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364" y="2857500"/>
            <a:ext cx="952500" cy="9525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61CBDAEF-1EBC-B57C-647E-63C0F8F36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531" y="2857500"/>
            <a:ext cx="952500" cy="9525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FCB9477D-709A-7342-F1A4-43694A908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36" y="2857500"/>
            <a:ext cx="952500" cy="9525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3A2184D9-A405-EFE3-A844-B5D5CD619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827" y="2857500"/>
            <a:ext cx="952500" cy="9525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C53F94E-1B6A-D866-9D2C-59264FEA2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3810000"/>
            <a:ext cx="952500" cy="9525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0EE07063-C63C-459E-0EDB-4DA7B51B4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6" y="3810000"/>
            <a:ext cx="952500" cy="9525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32ACDC04-58D4-60E1-B1A7-93ED10DC3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14" y="3810000"/>
            <a:ext cx="952500" cy="9525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E54AD96A-05C7-66DC-79B2-59AF81441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28" y="3810000"/>
            <a:ext cx="952500" cy="9525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3F9D375-0480-A815-6852-80BE76168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12" y="3810000"/>
            <a:ext cx="952500" cy="9525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C97E552F-1133-396F-0EBD-99E047330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981" y="3810000"/>
            <a:ext cx="952500" cy="9525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17D5079-1F47-CD59-5339-4CB7D7C9C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28" y="3810000"/>
            <a:ext cx="952500" cy="9525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D15C54A-CBA0-FD3D-2809-761CF49FC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3810000"/>
            <a:ext cx="952500" cy="9525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F90697B-D6C0-2316-D0C2-3A6C8614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3810000"/>
            <a:ext cx="952500" cy="9525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5496A83C-6DB6-BCB8-7A2D-6A7DB734E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570" y="3810000"/>
            <a:ext cx="952500" cy="9525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CAE1C625-0528-38D8-C0A2-CB3F374E0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3810000"/>
            <a:ext cx="952500" cy="9525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21B0FFE-2BB8-D266-833E-B3ED6F202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10000"/>
            <a:ext cx="952500" cy="9525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D8476BF-C95D-D1E1-BEDB-479B3DC7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3810000"/>
            <a:ext cx="952500" cy="9525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2924C19F-10BF-C340-B71E-E83348A49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4762500"/>
            <a:ext cx="952500" cy="9525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D358BAB7-9BCC-2E56-A68E-C5061817F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89" y="4762500"/>
            <a:ext cx="952500" cy="9525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7E2F5B46-A3E5-14F8-2740-B2AB235D9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4762500"/>
            <a:ext cx="952500" cy="9525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43D5B0FA-0E6E-94A6-472D-965DCD58D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082" y="4762500"/>
            <a:ext cx="952500" cy="9525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C6C0185-7C92-3A50-DC98-FB9037956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7" y="4762500"/>
            <a:ext cx="952500" cy="9525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5FB8D0C-BD0B-1A99-2265-6233C0868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72" y="4762500"/>
            <a:ext cx="952500" cy="9525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10790D8-2DCA-52FC-D5E5-0AC497E7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4762500"/>
            <a:ext cx="952500" cy="9525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E77A8F5A-35F7-28C3-8BAD-AFB0DF3BD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557" y="4762500"/>
            <a:ext cx="952500" cy="9525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0C770D4E-7428-41D2-D19D-E3940F71F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505" y="4762500"/>
            <a:ext cx="952500" cy="9525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084D3432-B5C1-C479-B224-AACB0D425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04" y="4762500"/>
            <a:ext cx="952500" cy="9525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9CBC8ADB-7759-96EC-7F3A-99D3F69EB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690" y="4762500"/>
            <a:ext cx="952500" cy="95250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B16A712E-4021-11BC-053B-FB70227EC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856" y="4762500"/>
            <a:ext cx="952500" cy="9525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F07ACFC-4023-AA64-034E-7DEDB8FC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460" y="4762500"/>
            <a:ext cx="952500" cy="9525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E736F417-50BF-ED7E-D96C-276D7357D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6" y="5715000"/>
            <a:ext cx="952500" cy="952500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9BD55712-3259-E50C-AD1D-605667B39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15" y="5715000"/>
            <a:ext cx="952500" cy="9525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A9C531DD-0E4D-779B-95E2-A53BA6AB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74" y="5715000"/>
            <a:ext cx="952500" cy="9525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DF72B19E-7534-1975-EB01-324A8E07B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06" y="5715000"/>
            <a:ext cx="952500" cy="9525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AE3C197C-B8FB-77DC-65A2-35133A8BB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5715000"/>
            <a:ext cx="952500" cy="9525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BC6F750B-C906-0CC5-D945-F2088D478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38" y="5715000"/>
            <a:ext cx="952500" cy="9525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B95C4C3F-9498-A3D7-5E92-4988A3ADB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5715000"/>
            <a:ext cx="952500" cy="9525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F49EBD02-CE6F-57C3-09D9-74FC88A31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5715000"/>
            <a:ext cx="952500" cy="9525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284B47A3-BEFE-65C2-827A-96C0F47E0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5715000"/>
            <a:ext cx="952500" cy="9525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EE8833BF-497A-1B2C-E4DC-22E9EB755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408" y="5715000"/>
            <a:ext cx="952500" cy="9525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6392275A-19B0-998D-C2D1-6B43E1EA2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5715000"/>
            <a:ext cx="952500" cy="9525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17CDB79-0630-5FB6-B418-6B01978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70" y="5715000"/>
            <a:ext cx="952500" cy="9525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AFA0F82C-107B-504A-F0A8-82AD9597D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5715000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757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C899377-706A-7D4F-DF60-BAB17E3D8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952500"/>
            <a:ext cx="952500" cy="9525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2EA0044-2ADA-48E7-B681-DB83F6FDA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59" y="952500"/>
            <a:ext cx="952500" cy="9525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94DC5BB-25C1-3DF7-1B06-D9329525F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77" y="952500"/>
            <a:ext cx="952500" cy="9525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5B0D8A2-F279-BE5B-3EE5-FCE1F624B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952500"/>
            <a:ext cx="952500" cy="9525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1B6B6E9-6CAD-FF7B-FF50-C5D5292E8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522" y="952500"/>
            <a:ext cx="952500" cy="9525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B229728-B5FA-131B-0B13-09C61D0D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81" y="952500"/>
            <a:ext cx="952500" cy="9525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AD3741D-ACC5-EDCE-ADA2-FE89F2C65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952500"/>
            <a:ext cx="952500" cy="9525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93DED9F-F9BF-CE81-87A1-488BF05C6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952500"/>
            <a:ext cx="952500" cy="9525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5B965D9-1E29-C170-0138-DBCF0D554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81" y="952500"/>
            <a:ext cx="952500" cy="9525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68B939A-6D57-F77A-19FC-DD860F7D3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121" y="952500"/>
            <a:ext cx="952500" cy="9525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48AA1C14-249F-DB68-D4F3-D53B80E6B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213" y="952500"/>
            <a:ext cx="952500" cy="9525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CC41F28-9D0E-A37F-FE8F-620796C53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58" y="952500"/>
            <a:ext cx="952500" cy="9525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3216883-B9C1-DC54-D8C8-5D29A2791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952500"/>
            <a:ext cx="952500" cy="9525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1B10F92-EC7E-DF55-EBFD-AD5552AF3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1905000"/>
            <a:ext cx="952500" cy="9525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41CBD92-D5A0-918E-5BE6-F5AFEA619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11" y="1905000"/>
            <a:ext cx="952500" cy="9525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07ABA64A-54B5-F322-B270-CA03306F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4" y="1905000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38CAB6-41C4-8C9C-5ECF-69CD15A9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15" y="1905000"/>
            <a:ext cx="952500" cy="9525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9EA0C427-4FC0-478C-8A9E-E65BFDEB1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698" y="1905000"/>
            <a:ext cx="952500" cy="9525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1A272B7-EEE2-A0D8-FCBF-D544D9713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16" y="1905000"/>
            <a:ext cx="952500" cy="9525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F697016-2097-3F92-4DB2-15A236741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59" y="1905000"/>
            <a:ext cx="952500" cy="9525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CB594BC-631C-3568-608D-C9BE7969E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1905000"/>
            <a:ext cx="952500" cy="9525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94BD0A5-4B0B-5C28-8E4F-6E5D32381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111" y="1905000"/>
            <a:ext cx="952500" cy="9525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A3D875F-7298-69A5-3EA5-D7FC41A5E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1905000"/>
            <a:ext cx="952500" cy="9525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2E1BE1F0-D2CB-8ADB-5D73-31B318751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402" y="1905000"/>
            <a:ext cx="952500" cy="9525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6D707AE-AF9A-B707-C26B-50D050C12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1905000"/>
            <a:ext cx="952500" cy="9525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C98D2232-7227-2C30-3FB1-132B37263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79" y="2857500"/>
            <a:ext cx="952500" cy="9525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47985E4-5ADD-B9A3-3938-69B144854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86" y="2857500"/>
            <a:ext cx="952500" cy="9525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BAB311AF-103D-A333-4D80-CBAFD5FA4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2857500"/>
            <a:ext cx="952500" cy="9525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E88BD20-2FDC-2AE8-7065-B8D91B8BC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30" y="2857500"/>
            <a:ext cx="952500" cy="9525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023B1BB-3F5E-8661-694C-6A4685664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14" y="2857500"/>
            <a:ext cx="952500" cy="9525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09A8DB68-E666-A3ED-1333-C809DBD6D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524" y="2857500"/>
            <a:ext cx="952500" cy="9525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E9EECAD-D127-FD50-5BE0-39B18354F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716" y="2857500"/>
            <a:ext cx="952500" cy="9525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5E5F526B-748A-87CC-E09B-11B5AA3A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291" y="2857500"/>
            <a:ext cx="952500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9F060A65-BD52-6D8F-E44B-879252115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364" y="2857500"/>
            <a:ext cx="952500" cy="9525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61CBDAEF-1EBC-B57C-647E-63C0F8F36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531" y="2857500"/>
            <a:ext cx="952500" cy="9525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FCB9477D-709A-7342-F1A4-43694A908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36" y="2857500"/>
            <a:ext cx="952500" cy="9525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3A2184D9-A405-EFE3-A844-B5D5CD619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827" y="2857500"/>
            <a:ext cx="952500" cy="9525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C53F94E-1B6A-D866-9D2C-59264FEA2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3810000"/>
            <a:ext cx="952500" cy="9525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0EE07063-C63C-459E-0EDB-4DA7B51B4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6" y="3810000"/>
            <a:ext cx="952500" cy="9525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32ACDC04-58D4-60E1-B1A7-93ED10DC3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14" y="3810000"/>
            <a:ext cx="952500" cy="9525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E54AD96A-05C7-66DC-79B2-59AF81441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28" y="3810000"/>
            <a:ext cx="952500" cy="9525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3F9D375-0480-A815-6852-80BE76168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12" y="3810000"/>
            <a:ext cx="952500" cy="9525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C97E552F-1133-396F-0EBD-99E047330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981" y="3810000"/>
            <a:ext cx="952500" cy="9525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17D5079-1F47-CD59-5339-4CB7D7C9C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28" y="3810000"/>
            <a:ext cx="952500" cy="9525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D15C54A-CBA0-FD3D-2809-761CF49FC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3810000"/>
            <a:ext cx="952500" cy="9525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F90697B-D6C0-2316-D0C2-3A6C8614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3810000"/>
            <a:ext cx="952500" cy="9525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5496A83C-6DB6-BCB8-7A2D-6A7DB734E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570" y="3810000"/>
            <a:ext cx="952500" cy="9525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CAE1C625-0528-38D8-C0A2-CB3F374E0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3810000"/>
            <a:ext cx="952500" cy="9525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21B0FFE-2BB8-D266-833E-B3ED6F202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10000"/>
            <a:ext cx="952500" cy="9525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D8476BF-C95D-D1E1-BEDB-479B3DC7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3810000"/>
            <a:ext cx="952500" cy="9525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2924C19F-10BF-C340-B71E-E83348A49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4762500"/>
            <a:ext cx="952500" cy="9525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D358BAB7-9BCC-2E56-A68E-C5061817F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89" y="4762500"/>
            <a:ext cx="952500" cy="9525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7E2F5B46-A3E5-14F8-2740-B2AB235D9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4762500"/>
            <a:ext cx="952500" cy="9525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43D5B0FA-0E6E-94A6-472D-965DCD58D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082" y="4762500"/>
            <a:ext cx="952500" cy="9525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C6C0185-7C92-3A50-DC98-FB9037956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7" y="4762500"/>
            <a:ext cx="952500" cy="9525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5FB8D0C-BD0B-1A99-2265-6233C0868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72" y="4762500"/>
            <a:ext cx="952500" cy="9525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10790D8-2DCA-52FC-D5E5-0AC497E7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4762500"/>
            <a:ext cx="952500" cy="9525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E77A8F5A-35F7-28C3-8BAD-AFB0DF3BD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557" y="4762500"/>
            <a:ext cx="952500" cy="9525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0C770D4E-7428-41D2-D19D-E3940F71F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505" y="4762500"/>
            <a:ext cx="952500" cy="9525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084D3432-B5C1-C479-B224-AACB0D425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04" y="4762500"/>
            <a:ext cx="952500" cy="9525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9CBC8ADB-7759-96EC-7F3A-99D3F69EB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690" y="4762500"/>
            <a:ext cx="952500" cy="95250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B16A712E-4021-11BC-053B-FB70227EC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856" y="4762500"/>
            <a:ext cx="952500" cy="9525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F07ACFC-4023-AA64-034E-7DEDB8FC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460" y="4762500"/>
            <a:ext cx="952500" cy="9525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E736F417-50BF-ED7E-D96C-276D7357D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6" y="5715000"/>
            <a:ext cx="952500" cy="952500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9BD55712-3259-E50C-AD1D-605667B39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15" y="5715000"/>
            <a:ext cx="952500" cy="9525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A9C531DD-0E4D-779B-95E2-A53BA6AB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74" y="5715000"/>
            <a:ext cx="952500" cy="9525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DF72B19E-7534-1975-EB01-324A8E07B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06" y="5715000"/>
            <a:ext cx="952500" cy="9525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AE3C197C-B8FB-77DC-65A2-35133A8BB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5715000"/>
            <a:ext cx="952500" cy="9525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BC6F750B-C906-0CC5-D945-F2088D478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38" y="5715000"/>
            <a:ext cx="952500" cy="9525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B95C4C3F-9498-A3D7-5E92-4988A3ADB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5715000"/>
            <a:ext cx="952500" cy="9525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F49EBD02-CE6F-57C3-09D9-74FC88A31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5715000"/>
            <a:ext cx="952500" cy="9525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284B47A3-BEFE-65C2-827A-96C0F47E0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5715000"/>
            <a:ext cx="952500" cy="9525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EE8833BF-497A-1B2C-E4DC-22E9EB755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408" y="5715000"/>
            <a:ext cx="952500" cy="9525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6392275A-19B0-998D-C2D1-6B43E1EA2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5715000"/>
            <a:ext cx="952500" cy="9525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17CDB79-0630-5FB6-B418-6B01978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70" y="5715000"/>
            <a:ext cx="952500" cy="9525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AFA0F82C-107B-504A-F0A8-82AD9597D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5715000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428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</Words>
  <Application>Microsoft Office PowerPoint</Application>
  <PresentationFormat>와이드스크린</PresentationFormat>
  <Paragraphs>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땅파기 맵 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땅파기 맵 설계</dc:title>
  <dc:creator>혁준 권</dc:creator>
  <cp:lastModifiedBy>혁준 권</cp:lastModifiedBy>
  <cp:revision>8</cp:revision>
  <dcterms:created xsi:type="dcterms:W3CDTF">2024-05-25T02:47:56Z</dcterms:created>
  <dcterms:modified xsi:type="dcterms:W3CDTF">2024-05-25T10:03:20Z</dcterms:modified>
</cp:coreProperties>
</file>