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9EF2A478-1F5C-08CC-9BEA-E2FC956E6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32" y="1904801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9" y="4762500"/>
            <a:ext cx="9525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3" y="940278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36" y="934184"/>
            <a:ext cx="952500" cy="964688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3" y="946389"/>
            <a:ext cx="952500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B0F329-5839-2925-696E-828EADF91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1" y="95854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03" y="1904745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23" y="1904623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99F0BFF0-0717-9CFE-BBE6-60584975B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50" y="4748537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184C92A-C924-3A3A-93BE-B68474793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4" name="그림 133" descr="클립아트이(가) 표시된 사진&#10;&#10;자동 생성된 설명">
            <a:extLst>
              <a:ext uri="{FF2B5EF4-FFF2-40B4-BE49-F238E27FC236}">
                <a16:creationId xmlns:a16="http://schemas.microsoft.com/office/drawing/2014/main" id="{B09C4A72-F56F-D433-92EE-B83261AD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3809934"/>
            <a:ext cx="952633" cy="952633"/>
          </a:xfrm>
          <a:prstGeom prst="rect">
            <a:avLst/>
          </a:prstGeom>
        </p:spPr>
      </p:pic>
      <p:pic>
        <p:nvPicPr>
          <p:cNvPr id="136" name="그림 135" descr="클립아트이(가) 표시된 사진&#10;&#10;자동 생성된 설명">
            <a:extLst>
              <a:ext uri="{FF2B5EF4-FFF2-40B4-BE49-F238E27FC236}">
                <a16:creationId xmlns:a16="http://schemas.microsoft.com/office/drawing/2014/main" id="{6CF5339D-C156-B9EA-E5F7-8DB3C2A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3799410"/>
            <a:ext cx="952633" cy="952633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91617BC-CD92-F09A-6896-E0C409723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96" y="190486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08" name="그림 107" descr="클립아트이(가) 표시된 사진&#10;&#10;자동 생성된 설명">
            <a:extLst>
              <a:ext uri="{FF2B5EF4-FFF2-40B4-BE49-F238E27FC236}">
                <a16:creationId xmlns:a16="http://schemas.microsoft.com/office/drawing/2014/main" id="{31D27405-54F1-6ACE-B867-8804FAFEA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3" y="1986329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10</cp:revision>
  <dcterms:created xsi:type="dcterms:W3CDTF">2024-05-25T02:47:56Z</dcterms:created>
  <dcterms:modified xsi:type="dcterms:W3CDTF">2024-05-25T10:39:08Z</dcterms:modified>
</cp:coreProperties>
</file>