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29" y="2857500"/>
            <a:ext cx="991962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609031-0A98-6681-50E1-D7253DA7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E089790-6A96-6DA2-AEB4-451723A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3810000" cy="952500"/>
          </a:xfrm>
          <a:prstGeom prst="rect">
            <a:avLst/>
          </a:prstGeom>
        </p:spPr>
      </p:pic>
      <p:pic>
        <p:nvPicPr>
          <p:cNvPr id="102" name="그림 10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AEF8465-3D8B-5AB3-2ECE-0E55786D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8" y="1873206"/>
            <a:ext cx="1016088" cy="1016088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C03E218-E702-4D67-F6E2-2E26959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45" y="2825706"/>
            <a:ext cx="950273" cy="984294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A0D172-4582-56DD-069B-FC543A7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55" y="3810000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0862A2F-3CC1-D026-6555-C29C17F63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7" y="38100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B7B7670-8170-3065-A08E-6ABFDDF63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0" y="2857500"/>
            <a:ext cx="952500" cy="952500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925C293-8712-17F8-4304-F3FC4B4B6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5" y="2857500"/>
            <a:ext cx="952500" cy="952500"/>
          </a:xfrm>
          <a:prstGeom prst="rect">
            <a:avLst/>
          </a:prstGeom>
        </p:spPr>
      </p:pic>
      <p:pic>
        <p:nvPicPr>
          <p:cNvPr id="114" name="그림 113" descr="클립아트이(가) 표시된 사진&#10;&#10;자동 생성된 설명">
            <a:extLst>
              <a:ext uri="{FF2B5EF4-FFF2-40B4-BE49-F238E27FC236}">
                <a16:creationId xmlns:a16="http://schemas.microsoft.com/office/drawing/2014/main" id="{78E7D077-3743-AA8B-1BFF-E45B38C6A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8" y="3809801"/>
            <a:ext cx="952633" cy="952633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EE176A7-1243-5521-6376-45CCD10B5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B686635-3884-22A4-4E23-DDE15C6C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2" y="5715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2E566E8-6F13-CF95-D850-F6F972C7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3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2D3900-D4E7-8220-4407-846E79D93F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5" y="5715000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C7F00-ADDE-CDFE-1053-2A67441C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7" y="571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59719C-4C66-21CB-9741-CDD912478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95" y="4762434"/>
            <a:ext cx="952500" cy="952500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2ACF4A7-EF8D-B9A5-C9F1-615640DE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6" y="4730640"/>
            <a:ext cx="1016088" cy="1016088"/>
          </a:xfrm>
          <a:prstGeom prst="rect">
            <a:avLst/>
          </a:prstGeom>
        </p:spPr>
      </p:pic>
      <p:pic>
        <p:nvPicPr>
          <p:cNvPr id="130" name="그림 12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DEB8330-84A2-96EA-F8DD-6754FD07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1873173"/>
            <a:ext cx="1016088" cy="1016088"/>
          </a:xfrm>
          <a:prstGeom prst="rect">
            <a:avLst/>
          </a:prstGeom>
        </p:spPr>
      </p:pic>
      <p:pic>
        <p:nvPicPr>
          <p:cNvPr id="132" name="그림 1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24B7DC8-C50A-74AB-540B-A2356A20F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4762434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74B1502-8AB7-BC52-8017-F1AF8ED2C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857467"/>
            <a:ext cx="952500" cy="952500"/>
          </a:xfrm>
          <a:prstGeom prst="rect">
            <a:avLst/>
          </a:prstGeom>
        </p:spPr>
      </p:pic>
      <p:pic>
        <p:nvPicPr>
          <p:cNvPr id="138" name="그림 13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C821DCD-BA6A-5143-496A-EFE982B3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5" y="4730640"/>
            <a:ext cx="1016088" cy="1016088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5B1241-B23D-5C2F-6B8B-01C5EF9BD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45" y="4762434"/>
            <a:ext cx="952500" cy="952500"/>
          </a:xfrm>
          <a:prstGeom prst="rect">
            <a:avLst/>
          </a:prstGeom>
        </p:spPr>
      </p:pic>
      <p:pic>
        <p:nvPicPr>
          <p:cNvPr id="142" name="그림 14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BC6733-5E4A-48F1-615D-5971F807D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2791E5A-BE3A-58E0-3C4F-97A55895C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6" y="952467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86EB918-1236-F81B-3409-9FB980F6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87" y="2816016"/>
            <a:ext cx="1016088" cy="1016088"/>
          </a:xfrm>
          <a:prstGeom prst="rect">
            <a:avLst/>
          </a:prstGeom>
        </p:spPr>
      </p:pic>
      <p:pic>
        <p:nvPicPr>
          <p:cNvPr id="150" name="그림 149" descr="갈색, 지상이(가) 표시된 사진&#10;&#10;자동 생성된 설명">
            <a:extLst>
              <a:ext uri="{FF2B5EF4-FFF2-40B4-BE49-F238E27FC236}">
                <a16:creationId xmlns:a16="http://schemas.microsoft.com/office/drawing/2014/main" id="{C8E69292-6E4A-65B7-445D-9DD791F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58" y="476236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750278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64722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23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3" y="1904801"/>
            <a:ext cx="952633" cy="952633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57500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98" y="3809801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26" y="3809735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35" y="28569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80" y="5683206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97" y="570963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3109138-1E69-073A-7FF0-BF29CB33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1D584461-8A1F-DB71-A827-24C3B5BB2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301"/>
            <a:ext cx="952633" cy="952633"/>
          </a:xfrm>
          <a:prstGeom prst="rect">
            <a:avLst/>
          </a:prstGeom>
        </p:spPr>
      </p:pic>
      <p:pic>
        <p:nvPicPr>
          <p:cNvPr id="114" name="그림 11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8E3B0D-FE8F-C5BE-353F-DBCAF799F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61" y="4762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2" name="그림 12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D60232F-14A7-DCFB-1AD7-B8138C17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13" y="3807448"/>
            <a:ext cx="952500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6" name="그림 125" descr="클립아트이(가) 표시된 사진&#10;&#10;자동 생성된 설명">
            <a:extLst>
              <a:ext uri="{FF2B5EF4-FFF2-40B4-BE49-F238E27FC236}">
                <a16:creationId xmlns:a16="http://schemas.microsoft.com/office/drawing/2014/main" id="{6F12ABA0-F042-1E57-F5CC-F4362B7C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34" y="1903591"/>
            <a:ext cx="952633" cy="952633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24" y="571500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33" y="2849445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11</cp:revision>
  <dcterms:created xsi:type="dcterms:W3CDTF">2024-05-25T02:47:56Z</dcterms:created>
  <dcterms:modified xsi:type="dcterms:W3CDTF">2024-05-25T11:01:31Z</dcterms:modified>
</cp:coreProperties>
</file>