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F82DD-40D6-41BF-A583-1C15377428E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2BC9-FC5C-4430-B5C5-07F272B96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0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F2BC9-FC5C-4430-B5C5-07F272B967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9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8.png"/><Relationship Id="rId4" Type="http://schemas.openxmlformats.org/officeDocument/2006/relationships/image" Target="../media/image4.jp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29" y="2857500"/>
            <a:ext cx="991962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609031-0A98-6681-50E1-D7253DA73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1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E089790-6A96-6DA2-AEB4-451723A0C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3810000" cy="952500"/>
          </a:xfrm>
          <a:prstGeom prst="rect">
            <a:avLst/>
          </a:prstGeom>
        </p:spPr>
      </p:pic>
      <p:pic>
        <p:nvPicPr>
          <p:cNvPr id="102" name="그림 10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AEF8465-3D8B-5AB3-2ECE-0E55786D9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8" y="1873206"/>
            <a:ext cx="1016088" cy="1016088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C03E218-E702-4D67-F6E2-2E269593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53" y="2825706"/>
            <a:ext cx="959066" cy="984294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CA0D172-4582-56DD-069B-FC543A7BC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8" y="3810000"/>
            <a:ext cx="979387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0862A2F-3CC1-D026-6555-C29C17F63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67" y="38100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B7B7670-8170-3065-A08E-6ABFDDF63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0" y="2857500"/>
            <a:ext cx="952500" cy="952500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925C293-8712-17F8-4304-F3FC4B4B6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5" y="2857500"/>
            <a:ext cx="952500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EE176A7-1243-5521-6376-45CCD10B5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1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B686635-3884-22A4-4E23-DDE15C6C9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2" y="5715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2E566E8-6F13-CF95-D850-F6F972C71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3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2D3900-D4E7-8220-4407-846E79D93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5" y="5715000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C7F00-ADDE-CDFE-1053-2A67441C8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87" y="571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59719C-4C66-21CB-9741-CDD912478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95" y="4762434"/>
            <a:ext cx="952500" cy="952500"/>
          </a:xfrm>
          <a:prstGeom prst="rect">
            <a:avLst/>
          </a:prstGeom>
        </p:spPr>
      </p:pic>
      <p:pic>
        <p:nvPicPr>
          <p:cNvPr id="128" name="그림 12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2ACF4A7-EF8D-B9A5-C9F1-615640DE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6" y="4730640"/>
            <a:ext cx="1016088" cy="1016088"/>
          </a:xfrm>
          <a:prstGeom prst="rect">
            <a:avLst/>
          </a:prstGeom>
        </p:spPr>
      </p:pic>
      <p:pic>
        <p:nvPicPr>
          <p:cNvPr id="130" name="그림 12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DEB8330-84A2-96EA-F8DD-6754FD07E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96" y="1873173"/>
            <a:ext cx="1016088" cy="1016088"/>
          </a:xfrm>
          <a:prstGeom prst="rect">
            <a:avLst/>
          </a:prstGeom>
        </p:spPr>
      </p:pic>
      <p:pic>
        <p:nvPicPr>
          <p:cNvPr id="132" name="그림 13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24B7DC8-C50A-74AB-540B-A2356A20F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81" y="4762434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74B1502-8AB7-BC52-8017-F1AF8ED2C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46" y="2857467"/>
            <a:ext cx="952500" cy="952500"/>
          </a:xfrm>
          <a:prstGeom prst="rect">
            <a:avLst/>
          </a:prstGeom>
        </p:spPr>
      </p:pic>
      <p:pic>
        <p:nvPicPr>
          <p:cNvPr id="138" name="그림 13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C821DCD-BA6A-5143-496A-EFE982B3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85" y="4730640"/>
            <a:ext cx="1016088" cy="1016088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5B1241-B23D-5C2F-6B8B-01C5EF9BD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45" y="4762434"/>
            <a:ext cx="952500" cy="952500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2791E5A-BE3A-58E0-3C4F-97A55895C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56" y="952467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086EB918-1236-F81B-3409-9FB980F68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87" y="2816016"/>
            <a:ext cx="1016088" cy="1016088"/>
          </a:xfrm>
          <a:prstGeom prst="rect">
            <a:avLst/>
          </a:prstGeom>
        </p:spPr>
      </p:pic>
      <p:pic>
        <p:nvPicPr>
          <p:cNvPr id="150" name="그림 149" descr="갈색, 지상이(가) 표시된 사진&#10;&#10;자동 생성된 설명">
            <a:extLst>
              <a:ext uri="{FF2B5EF4-FFF2-40B4-BE49-F238E27FC236}">
                <a16:creationId xmlns:a16="http://schemas.microsoft.com/office/drawing/2014/main" id="{C8E69292-6E4A-65B7-445D-9DD791F7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58" y="4762368"/>
            <a:ext cx="952500" cy="952500"/>
          </a:xfrm>
          <a:prstGeom prst="rect">
            <a:avLst/>
          </a:prstGeom>
        </p:spPr>
      </p:pic>
      <p:pic>
        <p:nvPicPr>
          <p:cNvPr id="12" name="그림 11" descr="갈색, 지상이(가) 표시된 사진&#10;&#10;자동 생성된 설명">
            <a:extLst>
              <a:ext uri="{FF2B5EF4-FFF2-40B4-BE49-F238E27FC236}">
                <a16:creationId xmlns:a16="http://schemas.microsoft.com/office/drawing/2014/main" id="{C17D0DB2-022D-5DE8-07BA-C75031A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3" y="3809868"/>
            <a:ext cx="952500" cy="952500"/>
          </a:xfrm>
          <a:prstGeom prst="rect">
            <a:avLst/>
          </a:prstGeom>
        </p:spPr>
      </p:pic>
      <p:pic>
        <p:nvPicPr>
          <p:cNvPr id="15" name="그림 14" descr="클립아트이(가) 표시된 사진&#10;&#10;자동 생성된 설명">
            <a:extLst>
              <a:ext uri="{FF2B5EF4-FFF2-40B4-BE49-F238E27FC236}">
                <a16:creationId xmlns:a16="http://schemas.microsoft.com/office/drawing/2014/main" id="{E1512358-928E-5D20-2B7A-969F231F9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1" y="1895064"/>
            <a:ext cx="952633" cy="952633"/>
          </a:xfrm>
          <a:prstGeom prst="rect">
            <a:avLst/>
          </a:prstGeom>
        </p:spPr>
      </p:pic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id="{9AF7EF8C-6CF0-85F6-766B-899591842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28" y="936537"/>
            <a:ext cx="952633" cy="952633"/>
          </a:xfrm>
          <a:prstGeom prst="rect">
            <a:avLst/>
          </a:prstGeom>
        </p:spPr>
      </p:pic>
      <p:pic>
        <p:nvPicPr>
          <p:cNvPr id="25" name="그림 2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1CE30E-6A19-A494-EAC1-A76BC8E95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91" y="2857467"/>
            <a:ext cx="952500" cy="952500"/>
          </a:xfrm>
          <a:prstGeom prst="rect">
            <a:avLst/>
          </a:prstGeom>
        </p:spPr>
      </p:pic>
      <p:pic>
        <p:nvPicPr>
          <p:cNvPr id="27" name="그림 26" descr="클립아트이(가) 표시된 사진&#10;&#10;자동 생성된 설명">
            <a:extLst>
              <a:ext uri="{FF2B5EF4-FFF2-40B4-BE49-F238E27FC236}">
                <a16:creationId xmlns:a16="http://schemas.microsoft.com/office/drawing/2014/main" id="{549EDC7A-66F8-1A0E-FB22-9B3D4059C3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64" y="5714735"/>
            <a:ext cx="952633" cy="952633"/>
          </a:xfrm>
          <a:prstGeom prst="rect">
            <a:avLst/>
          </a:prstGeom>
        </p:spPr>
      </p:pic>
      <p:pic>
        <p:nvPicPr>
          <p:cNvPr id="32" name="그림 3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90A17C7-F43E-D743-49D3-71F47B509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4762235"/>
            <a:ext cx="952500" cy="952500"/>
          </a:xfrm>
          <a:prstGeom prst="rect">
            <a:avLst/>
          </a:prstGeom>
        </p:spPr>
      </p:pic>
      <p:pic>
        <p:nvPicPr>
          <p:cNvPr id="34" name="그림 3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CA5C1FB-62B3-82B4-A593-F2D430AC5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61" y="5714868"/>
            <a:ext cx="952500" cy="952500"/>
          </a:xfrm>
          <a:prstGeom prst="rect">
            <a:avLst/>
          </a:prstGeom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29EA05D-2A82-EA55-FD38-C0374A4F5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92" y="5714669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54" y="1905000"/>
            <a:ext cx="983157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1" y="1905000"/>
            <a:ext cx="1002925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28298"/>
            <a:ext cx="952500" cy="93420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AC490E3-8191-E05F-6DEF-D8F24C72B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36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51E57AD-352F-8882-12C9-8824123BE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90" y="2815936"/>
            <a:ext cx="1054938" cy="1016088"/>
          </a:xfrm>
          <a:prstGeom prst="rect">
            <a:avLst/>
          </a:prstGeom>
        </p:spPr>
      </p:pic>
      <p:pic>
        <p:nvPicPr>
          <p:cNvPr id="15" name="그림 14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0753B89-60E0-B8E0-E64D-56094C364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0" y="909694"/>
            <a:ext cx="1016088" cy="1016088"/>
          </a:xfrm>
          <a:prstGeom prst="rect">
            <a:avLst/>
          </a:prstGeom>
        </p:spPr>
      </p:pic>
      <p:pic>
        <p:nvPicPr>
          <p:cNvPr id="17" name="그림 1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D631A39-AE6F-51C1-D225-8A98BF7E8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" y="1903758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43833A7-D60F-1D92-B945-FA0301488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97" y="1903758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이(가) 표시된 사진&#10;&#10;자동 생성된 설명">
            <a:extLst>
              <a:ext uri="{FF2B5EF4-FFF2-40B4-BE49-F238E27FC236}">
                <a16:creationId xmlns:a16="http://schemas.microsoft.com/office/drawing/2014/main" id="{21F3DF4A-ED7C-4988-C0C7-6FC177CD4E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39" y="1914637"/>
            <a:ext cx="952633" cy="952633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1C5DD82-2A72-971C-EA3D-C3AF76D23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77" y="2835476"/>
            <a:ext cx="952500" cy="985536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1D302A2-599D-2232-F53E-3EFD28943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79" y="951258"/>
            <a:ext cx="952500" cy="952500"/>
          </a:xfrm>
          <a:prstGeom prst="rect">
            <a:avLst/>
          </a:prstGeom>
        </p:spPr>
      </p:pic>
      <p:pic>
        <p:nvPicPr>
          <p:cNvPr id="112" name="그림 111" descr="클립아트이(가) 표시된 사진&#10;&#10;자동 생성된 설명">
            <a:extLst>
              <a:ext uri="{FF2B5EF4-FFF2-40B4-BE49-F238E27FC236}">
                <a16:creationId xmlns:a16="http://schemas.microsoft.com/office/drawing/2014/main" id="{272110EB-5054-4CE6-C5D7-6DB875F38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897" y="1935419"/>
            <a:ext cx="952633" cy="952633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54DC842-B179-793B-04D9-455196187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3" y="3807516"/>
            <a:ext cx="952500" cy="9525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93D62369-BCD1-DFE5-1966-F59B21D9F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4540"/>
            <a:ext cx="12245019" cy="112346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525C22B-261E-A269-0E2C-1EC62DB27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34" y="4750867"/>
            <a:ext cx="952500" cy="952500"/>
          </a:xfrm>
          <a:prstGeom prst="rect">
            <a:avLst/>
          </a:prstGeom>
        </p:spPr>
      </p:pic>
      <p:pic>
        <p:nvPicPr>
          <p:cNvPr id="120" name="그림 11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0EE45B9E-9B81-E20B-BD4A-830E496F4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18" y="4750867"/>
            <a:ext cx="1016088" cy="1016088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2F30431-DAC1-E59B-2A33-5EB2966CC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88" y="4750867"/>
            <a:ext cx="952500" cy="952500"/>
          </a:xfrm>
          <a:prstGeom prst="rect">
            <a:avLst/>
          </a:prstGeom>
        </p:spPr>
      </p:pic>
      <p:pic>
        <p:nvPicPr>
          <p:cNvPr id="124" name="그림 12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883562F-5B81-3888-2512-D8647FBCA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008" y="4740476"/>
            <a:ext cx="1016088" cy="1016088"/>
          </a:xfrm>
          <a:prstGeom prst="rect">
            <a:avLst/>
          </a:prstGeom>
        </p:spPr>
      </p:pic>
      <p:pic>
        <p:nvPicPr>
          <p:cNvPr id="126" name="그림 12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F499BA04-433A-AA92-2793-F8F06F46A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06" y="4718452"/>
            <a:ext cx="1016088" cy="1016088"/>
          </a:xfrm>
          <a:prstGeom prst="rect">
            <a:avLst/>
          </a:prstGeom>
        </p:spPr>
      </p:pic>
      <p:pic>
        <p:nvPicPr>
          <p:cNvPr id="128" name="그림 12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43B08590-C987-BBB9-316C-DA977B6DB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7" y="2875798"/>
            <a:ext cx="1016088" cy="1016088"/>
          </a:xfrm>
          <a:prstGeom prst="rect">
            <a:avLst/>
          </a:prstGeom>
        </p:spPr>
      </p:pic>
      <p:pic>
        <p:nvPicPr>
          <p:cNvPr id="132" name="그림 13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A2B4EA3D-5E98-6FB9-CEDA-F43A593FA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09" y="4772270"/>
            <a:ext cx="1016088" cy="1016088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A403B3-06D4-22A7-0166-64093EEDB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62" y="3814885"/>
            <a:ext cx="952500" cy="952500"/>
          </a:xfrm>
          <a:prstGeom prst="rect">
            <a:avLst/>
          </a:prstGeom>
        </p:spPr>
      </p:pic>
      <p:pic>
        <p:nvPicPr>
          <p:cNvPr id="136" name="그림 1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AF87CB9-8E8F-6246-FD02-869327BFF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66" y="2857500"/>
            <a:ext cx="952500" cy="967155"/>
          </a:xfrm>
          <a:prstGeom prst="rect">
            <a:avLst/>
          </a:prstGeom>
        </p:spPr>
      </p:pic>
      <p:pic>
        <p:nvPicPr>
          <p:cNvPr id="138" name="그림 13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EF62E1D-B223-D7BD-07A5-DB8E1A31C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89" y="2857500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FEFE51C-1DAE-FBA6-F66D-1F298B8D2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806" y="1903758"/>
            <a:ext cx="952500" cy="952500"/>
          </a:xfrm>
          <a:prstGeom prst="rect">
            <a:avLst/>
          </a:prstGeom>
        </p:spPr>
      </p:pic>
      <p:pic>
        <p:nvPicPr>
          <p:cNvPr id="142" name="그림 14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0FBD0F3-ACDF-7479-721B-D4E44D38E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71" y="2858742"/>
            <a:ext cx="952500" cy="952500"/>
          </a:xfrm>
          <a:prstGeom prst="rect">
            <a:avLst/>
          </a:prstGeom>
        </p:spPr>
      </p:pic>
      <p:pic>
        <p:nvPicPr>
          <p:cNvPr id="144" name="그림 14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7B18AB3-EA04-AC9B-4A00-6E41683FA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34" y="959828"/>
            <a:ext cx="952500" cy="952500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96AA9A9-162C-AFED-5DD0-8ECF1A75C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476250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3D1C5E4B-661A-1EB7-DDE6-AD40E35BB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36" y="1902516"/>
            <a:ext cx="952500" cy="952500"/>
          </a:xfrm>
          <a:prstGeom prst="rect">
            <a:avLst/>
          </a:prstGeom>
        </p:spPr>
      </p:pic>
      <p:pic>
        <p:nvPicPr>
          <p:cNvPr id="150" name="그림 14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2B4EF40-22AD-D73F-511D-4DB1B6AC0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63" y="2846488"/>
            <a:ext cx="952500" cy="967466"/>
          </a:xfrm>
          <a:prstGeom prst="rect">
            <a:avLst/>
          </a:prstGeom>
        </p:spPr>
      </p:pic>
      <p:pic>
        <p:nvPicPr>
          <p:cNvPr id="152" name="그림 15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F873E6E-7793-8E96-B7F6-1F6F28FFC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4762500"/>
            <a:ext cx="952500" cy="952500"/>
          </a:xfrm>
          <a:prstGeom prst="rect">
            <a:avLst/>
          </a:prstGeom>
        </p:spPr>
      </p:pic>
      <p:pic>
        <p:nvPicPr>
          <p:cNvPr id="154" name="그림 15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34CA9C-BA95-074C-E1B0-6ADBA85BC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50" y="3825587"/>
            <a:ext cx="952500" cy="952500"/>
          </a:xfrm>
          <a:prstGeom prst="rect">
            <a:avLst/>
          </a:prstGeom>
        </p:spPr>
      </p:pic>
      <p:pic>
        <p:nvPicPr>
          <p:cNvPr id="156" name="그림 15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0D635DE-C35C-4597-B465-7E32650BC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07" y="4762500"/>
            <a:ext cx="952500" cy="952500"/>
          </a:xfrm>
          <a:prstGeom prst="rect">
            <a:avLst/>
          </a:prstGeom>
        </p:spPr>
      </p:pic>
      <p:pic>
        <p:nvPicPr>
          <p:cNvPr id="158" name="그림 15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E0225F0-F8A7-080C-0EF6-EEF47714E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02" y="2842845"/>
            <a:ext cx="952500" cy="980568"/>
          </a:xfrm>
          <a:prstGeom prst="rect">
            <a:avLst/>
          </a:prstGeom>
        </p:spPr>
      </p:pic>
      <p:pic>
        <p:nvPicPr>
          <p:cNvPr id="160" name="그림 15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7F87535-5DD8-8452-2DF9-E1B44155D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68" y="285874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1CB45C1-C5B0-8DCC-841F-8898EB64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4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2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62302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6B70227-3953-8D72-452C-16F9D683A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56" y="3810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75CD9DD-0F5E-481E-1040-B0A115ED3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04801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3" y="2857003"/>
            <a:ext cx="952500" cy="951506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057A58D5-EC35-68CA-3EFA-5FB8D6C1F6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1" y="4762433"/>
            <a:ext cx="952633" cy="952633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  <p:pic>
        <p:nvPicPr>
          <p:cNvPr id="12" name="그림 11" descr="갈색, 지상이(가) 표시된 사진&#10;&#10;자동 생성된 설명">
            <a:extLst>
              <a:ext uri="{FF2B5EF4-FFF2-40B4-BE49-F238E27FC236}">
                <a16:creationId xmlns:a16="http://schemas.microsoft.com/office/drawing/2014/main" id="{D5282E23-B05C-6A4B-1F43-D01BFC5FE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40" y="1904006"/>
            <a:ext cx="952500" cy="9525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36E5A769-B430-6D69-D36B-2498AB512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73" y="1936594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4" y="4750278"/>
            <a:ext cx="980226" cy="980226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AB390FDC-20A1-F39C-0C1D-3D6FEF10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0" y="2857434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AB9D487-9449-077E-E5D9-5A8142BAA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2857466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2" y="940278"/>
            <a:ext cx="983239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8"/>
            <a:ext cx="952500" cy="976944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3" name="그림 102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1917089"/>
            <a:ext cx="952633" cy="952633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952500"/>
            <a:ext cx="952500" cy="97691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946389"/>
            <a:ext cx="909113" cy="952500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C1FFAF38-D816-328E-A988-E371D503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74" y="2857417"/>
            <a:ext cx="952633" cy="952633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19" name="그림 11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243F374-58ED-3278-1C54-F811448EA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1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05345"/>
            <a:ext cx="952500" cy="957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952500"/>
            <a:ext cx="38100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013A0-DA3E-5461-E8E3-0F0238B7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73"/>
            <a:ext cx="3810330" cy="957155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81EEB69-600C-9E80-D488-70087561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5B63088-5397-9B13-878C-6CC5EA4B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7" y="2854010"/>
            <a:ext cx="952500" cy="952500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9C9FBD-F152-D921-E4A5-3798F737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2859827"/>
            <a:ext cx="991739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54B632-C919-EFC8-1887-640F2D3C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64" y="947846"/>
            <a:ext cx="952500" cy="952500"/>
          </a:xfrm>
          <a:prstGeom prst="rect">
            <a:avLst/>
          </a:prstGeom>
        </p:spPr>
      </p:pic>
      <p:pic>
        <p:nvPicPr>
          <p:cNvPr id="33" name="그림 3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29B579-2772-F934-2255-621910F15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0" y="2854010"/>
            <a:ext cx="952500" cy="952500"/>
          </a:xfrm>
          <a:prstGeom prst="rect">
            <a:avLst/>
          </a:prstGeom>
        </p:spPr>
      </p:pic>
      <p:pic>
        <p:nvPicPr>
          <p:cNvPr id="35" name="그림 34" descr="클립아트이(가) 표시된 사진&#10;&#10;자동 생성된 설명">
            <a:extLst>
              <a:ext uri="{FF2B5EF4-FFF2-40B4-BE49-F238E27FC236}">
                <a16:creationId xmlns:a16="http://schemas.microsoft.com/office/drawing/2014/main" id="{8D331857-3E59-1D56-2BBB-E7814933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8" y="1897887"/>
            <a:ext cx="952633" cy="952633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084CC0-115C-3385-61B4-21667922E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06" y="47625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8814F8F-1FE3-A637-596C-DDEFB6FF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CBA359E-BC03-B0A3-5590-0878586F6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5706855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59871B2-122D-49E0-4967-69E78562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5" y="3812327"/>
            <a:ext cx="952500" cy="952500"/>
          </a:xfrm>
          <a:prstGeom prst="rect">
            <a:avLst/>
          </a:prstGeom>
        </p:spPr>
      </p:pic>
      <p:pic>
        <p:nvPicPr>
          <p:cNvPr id="110" name="그림 109" descr="클립아트이(가) 표시된 사진&#10;&#10;자동 생성된 설명">
            <a:extLst>
              <a:ext uri="{FF2B5EF4-FFF2-40B4-BE49-F238E27FC236}">
                <a16:creationId xmlns:a16="http://schemas.microsoft.com/office/drawing/2014/main" id="{D486D0FA-521C-25E9-F0D5-E7137CFED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03" y="1904745"/>
            <a:ext cx="952633" cy="952633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5C4969A-8314-C08F-DAA6-B522DBBAF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1904623"/>
            <a:ext cx="952500" cy="952500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6308728-C6C1-F28A-626D-FC9A01A2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859827"/>
            <a:ext cx="952500" cy="952500"/>
          </a:xfrm>
          <a:prstGeom prst="rect">
            <a:avLst/>
          </a:prstGeom>
        </p:spPr>
      </p:pic>
      <p:pic>
        <p:nvPicPr>
          <p:cNvPr id="116" name="그림 1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375CE43-C617-4F9A-4893-140F85361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34" y="3805345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157A40-D385-6419-88EF-4B537A5E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53190"/>
            <a:ext cx="952500" cy="96181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F5110C-D9A4-FC4B-EF2D-F6427BE16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11" y="2856116"/>
            <a:ext cx="967843" cy="967843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6ED643B-457C-C25C-C78B-670EE99C5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3" y="4748540"/>
            <a:ext cx="952500" cy="966460"/>
          </a:xfrm>
          <a:prstGeom prst="rect">
            <a:avLst/>
          </a:prstGeom>
        </p:spPr>
      </p:pic>
      <p:pic>
        <p:nvPicPr>
          <p:cNvPr id="126" name="그림 1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EB34A51-1620-8EBB-B993-4F209E5F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5" y="947846"/>
            <a:ext cx="952500" cy="952500"/>
          </a:xfrm>
          <a:prstGeom prst="rect">
            <a:avLst/>
          </a:prstGeom>
        </p:spPr>
      </p:pic>
      <p:pic>
        <p:nvPicPr>
          <p:cNvPr id="128" name="그림 12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33D8BAC-1A75-4EFF-544B-B0B95288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59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2857500"/>
            <a:ext cx="1009194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0" y="5715000"/>
            <a:ext cx="972595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60108E22-3214-4458-D6B0-A78D00A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8" y="2857500"/>
            <a:ext cx="3810000" cy="952500"/>
          </a:xfrm>
          <a:prstGeom prst="rect">
            <a:avLst/>
          </a:prstGeom>
        </p:spPr>
      </p:pic>
      <p:pic>
        <p:nvPicPr>
          <p:cNvPr id="12" name="그림 11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D2B079A-3458-CE23-C2C4-605CBFE6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5" y="5715000"/>
            <a:ext cx="38100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925D66-01B4-4D7F-CA85-CDFB00C6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53AC357-B5F2-6554-4000-0A75FD08C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1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3456CE8-EFA8-BF75-06D4-15AE0DCC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55" y="3810000"/>
            <a:ext cx="952500" cy="952500"/>
          </a:xfrm>
          <a:prstGeom prst="rect">
            <a:avLst/>
          </a:prstGeom>
        </p:spPr>
      </p:pic>
      <p:pic>
        <p:nvPicPr>
          <p:cNvPr id="103" name="그림 10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9703FF-1F21-0400-B12F-2640095D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8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D6F3559-5F80-0D9F-038F-D9151A66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3810000"/>
            <a:ext cx="1017297" cy="952500"/>
          </a:xfrm>
          <a:prstGeom prst="rect">
            <a:avLst/>
          </a:prstGeom>
        </p:spPr>
      </p:pic>
      <p:pic>
        <p:nvPicPr>
          <p:cNvPr id="107" name="그림 10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821F6-FC6E-6009-FC1A-6B06FD89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0" y="3810000"/>
            <a:ext cx="1000711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E61E62A-9929-B334-8326-91A643BC6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4C500E9-9A53-6F1A-5262-ACD31D7FB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5" y="952500"/>
            <a:ext cx="952500" cy="952500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CDC273-B8A3-B8B8-790C-EFD0CDB0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53" y="5715000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0585A0D-857C-4300-B2A1-A64BB8431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19050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EA2D55B-CAD4-F380-5179-3EC6F1335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32" y="3810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F77D64E-4303-DEF1-C795-C0B6D643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6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DC35A7-FFB7-CDDF-C903-4FA2322B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97" y="190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8A9C4A-085D-2697-1D0F-3880A0B4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1" y="952500"/>
            <a:ext cx="952500" cy="952500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184C92A-C924-3A3A-93BE-B68474793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91" y="952500"/>
            <a:ext cx="952500" cy="952500"/>
          </a:xfrm>
          <a:prstGeom prst="rect">
            <a:avLst/>
          </a:prstGeom>
        </p:spPr>
      </p:pic>
      <p:pic>
        <p:nvPicPr>
          <p:cNvPr id="130" name="그림 1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FFCC907-6123-26F8-057B-AFE2F056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" y="4762500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610EE3-C1E7-35E7-843E-9493F38D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9" y="5715000"/>
            <a:ext cx="952500" cy="952500"/>
          </a:xfrm>
          <a:prstGeom prst="rect">
            <a:avLst/>
          </a:prstGeom>
        </p:spPr>
      </p:pic>
      <p:pic>
        <p:nvPicPr>
          <p:cNvPr id="134" name="그림 133" descr="클립아트이(가) 표시된 사진&#10;&#10;자동 생성된 설명">
            <a:extLst>
              <a:ext uri="{FF2B5EF4-FFF2-40B4-BE49-F238E27FC236}">
                <a16:creationId xmlns:a16="http://schemas.microsoft.com/office/drawing/2014/main" id="{B09C4A72-F56F-D433-92EE-B83261ADA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6" y="3809934"/>
            <a:ext cx="952633" cy="952633"/>
          </a:xfrm>
          <a:prstGeom prst="rect">
            <a:avLst/>
          </a:prstGeom>
        </p:spPr>
      </p:pic>
      <p:pic>
        <p:nvPicPr>
          <p:cNvPr id="136" name="그림 135" descr="클립아트이(가) 표시된 사진&#10;&#10;자동 생성된 설명">
            <a:extLst>
              <a:ext uri="{FF2B5EF4-FFF2-40B4-BE49-F238E27FC236}">
                <a16:creationId xmlns:a16="http://schemas.microsoft.com/office/drawing/2014/main" id="{6CF5339D-C156-B9EA-E5F7-8DB3C2A47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08" y="3799410"/>
            <a:ext cx="952633" cy="952633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D0D5240-E7B8-C2A4-B2B7-8222D2F8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4" y="4762500"/>
            <a:ext cx="952500" cy="952500"/>
          </a:xfrm>
          <a:prstGeom prst="rect">
            <a:avLst/>
          </a:prstGeom>
        </p:spPr>
      </p:pic>
      <p:pic>
        <p:nvPicPr>
          <p:cNvPr id="140" name="그림 13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0BE375D-25BC-D8C2-A888-094264C9E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5651412"/>
            <a:ext cx="1016088" cy="1016088"/>
          </a:xfrm>
          <a:prstGeom prst="rect">
            <a:avLst/>
          </a:prstGeom>
        </p:spPr>
      </p:pic>
      <p:pic>
        <p:nvPicPr>
          <p:cNvPr id="142" name="그림 14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A686225-7604-7131-4FDA-4A36EBF4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52" y="4698845"/>
            <a:ext cx="1016088" cy="1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1" y="4762500"/>
            <a:ext cx="1016899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CC785CEA-5B16-299B-B577-775D14D5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2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913F8B7-4AB9-B08E-B920-BBC0E20D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7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4ED7A3-C7B9-E094-AAA5-25AD481F2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726EB95-6BAC-C6AF-C458-E73FA906A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48" y="9525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590CB4A-C857-6B53-6A77-B60440F62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9" y="95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B2C866-3AF7-AE11-D18A-CD9CF50B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5" y="952500"/>
            <a:ext cx="952500" cy="952500"/>
          </a:xfrm>
          <a:prstGeom prst="rect">
            <a:avLst/>
          </a:prstGeom>
        </p:spPr>
      </p:pic>
      <p:pic>
        <p:nvPicPr>
          <p:cNvPr id="108" name="그림 107" descr="클립아트이(가) 표시된 사진&#10;&#10;자동 생성된 설명">
            <a:extLst>
              <a:ext uri="{FF2B5EF4-FFF2-40B4-BE49-F238E27FC236}">
                <a16:creationId xmlns:a16="http://schemas.microsoft.com/office/drawing/2014/main" id="{31D27405-54F1-6ACE-B867-8804FAFEA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3" y="1904801"/>
            <a:ext cx="952633" cy="952633"/>
          </a:xfrm>
          <a:prstGeom prst="rect">
            <a:avLst/>
          </a:prstGeom>
        </p:spPr>
      </p:pic>
      <p:pic>
        <p:nvPicPr>
          <p:cNvPr id="12" name="그림 1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97C86FF-E2EA-F2A6-E8EC-A1EE1826E4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" y="2825706"/>
            <a:ext cx="1016088" cy="1016088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907BC1A-6129-9F36-DECD-7D6A65D3C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57500"/>
            <a:ext cx="952500" cy="952500"/>
          </a:xfrm>
          <a:prstGeom prst="rect">
            <a:avLst/>
          </a:prstGeom>
        </p:spPr>
      </p:pic>
      <p:pic>
        <p:nvPicPr>
          <p:cNvPr id="26" name="그림 25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9CBCDD71-593E-4918-84CF-D81187322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3810000"/>
            <a:ext cx="3810000" cy="952500"/>
          </a:xfrm>
          <a:prstGeom prst="rect">
            <a:avLst/>
          </a:prstGeom>
        </p:spPr>
      </p:pic>
      <p:pic>
        <p:nvPicPr>
          <p:cNvPr id="29" name="그림 28" descr="클립아트이(가) 표시된 사진&#10;&#10;자동 생성된 설명">
            <a:extLst>
              <a:ext uri="{FF2B5EF4-FFF2-40B4-BE49-F238E27FC236}">
                <a16:creationId xmlns:a16="http://schemas.microsoft.com/office/drawing/2014/main" id="{30CD14B4-5F0A-A49A-806E-A6281E49A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98" y="3809801"/>
            <a:ext cx="952633" cy="952633"/>
          </a:xfrm>
          <a:prstGeom prst="rect">
            <a:avLst/>
          </a:prstGeom>
        </p:spPr>
      </p:pic>
      <p:pic>
        <p:nvPicPr>
          <p:cNvPr id="31" name="그림 3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DD3B9CA-6B64-C956-100C-DFDC8D9D8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26" y="3809735"/>
            <a:ext cx="952500" cy="952500"/>
          </a:xfrm>
          <a:prstGeom prst="rect">
            <a:avLst/>
          </a:prstGeom>
        </p:spPr>
      </p:pic>
      <p:pic>
        <p:nvPicPr>
          <p:cNvPr id="33" name="그림 3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14AA9C-DE03-287B-8F55-46F25D1E3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62500"/>
            <a:ext cx="952500" cy="952500"/>
          </a:xfrm>
          <a:prstGeom prst="rect">
            <a:avLst/>
          </a:prstGeom>
        </p:spPr>
      </p:pic>
      <p:pic>
        <p:nvPicPr>
          <p:cNvPr id="36" name="그림 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CEA889-2F94-7A1F-2424-E798D3002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35" y="285697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A57364-236E-86F1-142B-D2CC52DA5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06" y="285697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159027-CB8D-711F-9E3E-C754292AB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85" y="4762235"/>
            <a:ext cx="899548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E3B8C9-1486-7C2B-64FD-B5E4EFC44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8" y="5715000"/>
            <a:ext cx="952500" cy="952500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24130BC2-5FC0-829F-122A-A2EB4020E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80" y="5683206"/>
            <a:ext cx="1016088" cy="1016088"/>
          </a:xfrm>
          <a:prstGeom prst="rect">
            <a:avLst/>
          </a:prstGeom>
        </p:spPr>
      </p:pic>
      <p:pic>
        <p:nvPicPr>
          <p:cNvPr id="113" name="그림 1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6C651AE-735B-B314-7C16-3208C1862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95" y="4715079"/>
            <a:ext cx="1016088" cy="1016088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830A0F1-2442-AC23-42D8-B3CC4A95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9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6" y="4762500"/>
            <a:ext cx="1005123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4CCA0EBC-EFA8-CFD1-0938-116520F81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98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92CF8CC-DA92-3FE0-D7A6-4E4889FBC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4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FE60AC1B-B198-F3CE-C7B2-ECEC07E2F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97" y="5709630"/>
            <a:ext cx="3810000" cy="952500"/>
          </a:xfrm>
          <a:prstGeom prst="rect">
            <a:avLst/>
          </a:prstGeom>
        </p:spPr>
      </p:pic>
      <p:pic>
        <p:nvPicPr>
          <p:cNvPr id="17" name="그림 16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6EC4681-E668-4BE4-68D3-25BD37B6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32" y="4698912"/>
            <a:ext cx="1016088" cy="1016088"/>
          </a:xfrm>
          <a:prstGeom prst="rect">
            <a:avLst/>
          </a:prstGeom>
        </p:spPr>
      </p:pic>
      <p:pic>
        <p:nvPicPr>
          <p:cNvPr id="102" name="그림 10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B614CE6-9298-3843-AC39-058CF41C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6" y="3810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0B6558B-1411-F91D-3882-384922C1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9" y="476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3109138-1E69-073A-7FF0-BF29CB337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7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B17053D-8345-EC00-93EE-3A3496D3C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5" y="1905000"/>
            <a:ext cx="952500" cy="952500"/>
          </a:xfrm>
          <a:prstGeom prst="rect">
            <a:avLst/>
          </a:prstGeom>
        </p:spPr>
      </p:pic>
      <p:pic>
        <p:nvPicPr>
          <p:cNvPr id="112" name="그림 111" descr="클립아트이(가) 표시된 사진&#10;&#10;자동 생성된 설명">
            <a:extLst>
              <a:ext uri="{FF2B5EF4-FFF2-40B4-BE49-F238E27FC236}">
                <a16:creationId xmlns:a16="http://schemas.microsoft.com/office/drawing/2014/main" id="{1D584461-8A1F-DB71-A827-24C3B5BB2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301"/>
            <a:ext cx="952633" cy="952633"/>
          </a:xfrm>
          <a:prstGeom prst="rect">
            <a:avLst/>
          </a:prstGeom>
        </p:spPr>
      </p:pic>
      <p:pic>
        <p:nvPicPr>
          <p:cNvPr id="114" name="그림 11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8E3B0D-FE8F-C5BE-353F-DBCAF799F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61" y="4762500"/>
            <a:ext cx="952500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689E3B9-C9A9-C651-93BD-2A9389F0C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732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5D4D1BD-8260-7786-DB49-69630CFD5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44" y="2857301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1320274-3E73-9512-8DCF-B75E6D91B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94" y="1903724"/>
            <a:ext cx="965814" cy="952500"/>
          </a:xfrm>
          <a:prstGeom prst="rect">
            <a:avLst/>
          </a:prstGeom>
        </p:spPr>
      </p:pic>
      <p:pic>
        <p:nvPicPr>
          <p:cNvPr id="124" name="그림 123" descr="갈색, 지상이(가) 표시된 사진&#10;&#10;자동 생성된 설명">
            <a:extLst>
              <a:ext uri="{FF2B5EF4-FFF2-40B4-BE49-F238E27FC236}">
                <a16:creationId xmlns:a16="http://schemas.microsoft.com/office/drawing/2014/main" id="{027C9136-5BE5-97BE-4D63-44BC94453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" y="951224"/>
            <a:ext cx="952500" cy="952500"/>
          </a:xfrm>
          <a:prstGeom prst="rect">
            <a:avLst/>
          </a:prstGeom>
        </p:spPr>
      </p:pic>
      <p:pic>
        <p:nvPicPr>
          <p:cNvPr id="126" name="그림 125" descr="클립아트이(가) 표시된 사진&#10;&#10;자동 생성된 설명">
            <a:extLst>
              <a:ext uri="{FF2B5EF4-FFF2-40B4-BE49-F238E27FC236}">
                <a16:creationId xmlns:a16="http://schemas.microsoft.com/office/drawing/2014/main" id="{6F12ABA0-F042-1E57-F5CC-F4362B7CA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34" y="1903591"/>
            <a:ext cx="952633" cy="952633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937AD30-7648-4076-591D-5630DBEA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52" y="3807315"/>
            <a:ext cx="952500" cy="952500"/>
          </a:xfrm>
          <a:prstGeom prst="rect">
            <a:avLst/>
          </a:prstGeom>
        </p:spPr>
      </p:pic>
      <p:pic>
        <p:nvPicPr>
          <p:cNvPr id="130" name="그림 12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A04484C-0E9A-E1D0-5569-22EEE033C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89" y="2854815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32ABDF5-9D59-C1B4-26DD-9270264C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7" y="957041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9707ADB-D41D-C86A-1D43-CC9264D7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67" y="947959"/>
            <a:ext cx="952500" cy="952500"/>
          </a:xfrm>
          <a:prstGeom prst="rect">
            <a:avLst/>
          </a:prstGeom>
        </p:spPr>
      </p:pic>
      <p:pic>
        <p:nvPicPr>
          <p:cNvPr id="136" name="그림 13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7C7B0F-92C0-7A38-83F1-6FE15086F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05" y="2854815"/>
            <a:ext cx="952500" cy="952500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0099DD-7E0E-2246-C1BA-B9151FED8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15" y="2854815"/>
            <a:ext cx="952500" cy="952500"/>
          </a:xfrm>
          <a:prstGeom prst="rect">
            <a:avLst/>
          </a:prstGeom>
        </p:spPr>
      </p:pic>
      <p:pic>
        <p:nvPicPr>
          <p:cNvPr id="140" name="그림 13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494C15A-F4AA-9082-54C6-A0DEBC756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2852130"/>
            <a:ext cx="952500" cy="959146"/>
          </a:xfrm>
          <a:prstGeom prst="rect">
            <a:avLst/>
          </a:prstGeom>
        </p:spPr>
      </p:pic>
      <p:pic>
        <p:nvPicPr>
          <p:cNvPr id="144" name="그림 14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9B80230-7271-664C-CF81-AFC83E9BE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47" y="3747688"/>
            <a:ext cx="1016088" cy="1016088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0C22BC-C311-07AC-72ED-AFDD54CF5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24" y="5715000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이(가) 표시된 사진&#10;&#10;자동 생성된 설명">
            <a:extLst>
              <a:ext uri="{FF2B5EF4-FFF2-40B4-BE49-F238E27FC236}">
                <a16:creationId xmlns:a16="http://schemas.microsoft.com/office/drawing/2014/main" id="{7A201A4D-B604-1110-DDE7-326A17EBC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33" y="2849445"/>
            <a:ext cx="952633" cy="952633"/>
          </a:xfrm>
          <a:prstGeom prst="rect">
            <a:avLst/>
          </a:prstGeom>
        </p:spPr>
      </p:pic>
      <p:pic>
        <p:nvPicPr>
          <p:cNvPr id="12" name="그림 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23D559B-3851-8509-F6E0-7DDFB7C35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갈색, 지상이(가) 표시된 사진&#10;&#10;자동 생성된 설명">
            <a:extLst>
              <a:ext uri="{FF2B5EF4-FFF2-40B4-BE49-F238E27FC236}">
                <a16:creationId xmlns:a16="http://schemas.microsoft.com/office/drawing/2014/main" id="{F34594E8-75B5-772F-203D-BC0F8C3A0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381537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</Words>
  <Application>Microsoft Office PowerPoint</Application>
  <PresentationFormat>와이드스크린</PresentationFormat>
  <Paragraphs>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16</cp:revision>
  <dcterms:created xsi:type="dcterms:W3CDTF">2024-05-25T02:47:56Z</dcterms:created>
  <dcterms:modified xsi:type="dcterms:W3CDTF">2024-05-25T11:52:55Z</dcterms:modified>
</cp:coreProperties>
</file>