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2DD-40D6-41BF-A583-1C15377428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2BC9-FC5C-4430-B5C5-07F272B96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F2BC9-FC5C-4430-B5C5-07F272B967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29" y="2857500"/>
            <a:ext cx="991962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9" y="5682710"/>
            <a:ext cx="952500" cy="98425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29" y="5715000"/>
            <a:ext cx="980079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609031-0A98-6681-50E1-D7253DA7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E089790-6A96-6DA2-AEB4-451723A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3810000" cy="952500"/>
          </a:xfrm>
          <a:prstGeom prst="rect">
            <a:avLst/>
          </a:prstGeom>
        </p:spPr>
      </p:pic>
      <p:pic>
        <p:nvPicPr>
          <p:cNvPr id="102" name="그림 10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AEF8465-3D8B-5AB3-2ECE-0E55786D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8" y="1873206"/>
            <a:ext cx="1016088" cy="1016088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C03E218-E702-4D67-F6E2-2E26959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53" y="2825706"/>
            <a:ext cx="959066" cy="984294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A0D172-4582-56DD-069B-FC543A7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8" y="3810000"/>
            <a:ext cx="979387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0862A2F-3CC1-D026-6555-C29C17F63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7" y="3810000"/>
            <a:ext cx="952500" cy="952500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925C293-8712-17F8-4304-F3FC4B4B6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9" y="2857500"/>
            <a:ext cx="991256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EE176A7-1243-5521-6376-45CCD10B5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2D3900-D4E7-8220-4407-846E79D93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5" y="5715000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C7F00-ADDE-CDFE-1053-2A67441C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7" y="571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59719C-4C66-21CB-9741-CDD912478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95" y="4762434"/>
            <a:ext cx="952500" cy="952500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2ACF4A7-EF8D-B9A5-C9F1-615640DE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6" y="4730640"/>
            <a:ext cx="1016088" cy="1016088"/>
          </a:xfrm>
          <a:prstGeom prst="rect">
            <a:avLst/>
          </a:prstGeom>
        </p:spPr>
      </p:pic>
      <p:pic>
        <p:nvPicPr>
          <p:cNvPr id="130" name="그림 12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DEB8330-84A2-96EA-F8DD-6754FD07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1873173"/>
            <a:ext cx="1016088" cy="1016088"/>
          </a:xfrm>
          <a:prstGeom prst="rect">
            <a:avLst/>
          </a:prstGeom>
        </p:spPr>
      </p:pic>
      <p:pic>
        <p:nvPicPr>
          <p:cNvPr id="132" name="그림 1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24B7DC8-C50A-74AB-540B-A2356A20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4762434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74B1502-8AB7-BC52-8017-F1AF8ED2C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857467"/>
            <a:ext cx="952500" cy="952500"/>
          </a:xfrm>
          <a:prstGeom prst="rect">
            <a:avLst/>
          </a:prstGeom>
        </p:spPr>
      </p:pic>
      <p:pic>
        <p:nvPicPr>
          <p:cNvPr id="138" name="그림 13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C821DCD-BA6A-5143-496A-EFE982B3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5" y="4730640"/>
            <a:ext cx="1016088" cy="1016088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5B1241-B23D-5C2F-6B8B-01C5EF9BD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45" y="4762434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86EB918-1236-F81B-3409-9FB980F6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87" y="2816016"/>
            <a:ext cx="1016088" cy="1016088"/>
          </a:xfrm>
          <a:prstGeom prst="rect">
            <a:avLst/>
          </a:prstGeom>
        </p:spPr>
      </p:pic>
      <p:pic>
        <p:nvPicPr>
          <p:cNvPr id="150" name="그림 149" descr="갈색, 지상이(가) 표시된 사진&#10;&#10;자동 생성된 설명">
            <a:extLst>
              <a:ext uri="{FF2B5EF4-FFF2-40B4-BE49-F238E27FC236}">
                <a16:creationId xmlns:a16="http://schemas.microsoft.com/office/drawing/2014/main" id="{C8E69292-6E4A-65B7-445D-9DD791F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58" y="4762368"/>
            <a:ext cx="952500" cy="952500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C17D0DB2-022D-5DE8-07BA-C75031A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3" y="3809868"/>
            <a:ext cx="952500" cy="952500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9AF7EF8C-6CF0-85F6-766B-89959184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8" y="936537"/>
            <a:ext cx="952633" cy="952633"/>
          </a:xfrm>
          <a:prstGeom prst="rect">
            <a:avLst/>
          </a:prstGeom>
        </p:spPr>
      </p:pic>
      <p:pic>
        <p:nvPicPr>
          <p:cNvPr id="25" name="그림 2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1CE30E-6A19-A494-EAC1-A76BC8E9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91" y="2857467"/>
            <a:ext cx="952500" cy="952500"/>
          </a:xfrm>
          <a:prstGeom prst="rect">
            <a:avLst/>
          </a:prstGeom>
        </p:spPr>
      </p:pic>
      <p:pic>
        <p:nvPicPr>
          <p:cNvPr id="32" name="그림 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90A17C7-F43E-D743-49D3-71F47B509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4762235"/>
            <a:ext cx="952500" cy="952500"/>
          </a:xfrm>
          <a:prstGeom prst="rect">
            <a:avLst/>
          </a:prstGeom>
        </p:spPr>
      </p:pic>
      <p:pic>
        <p:nvPicPr>
          <p:cNvPr id="14" name="그림 13" descr="갈색, 지상이(가) 표시된 사진&#10;&#10;자동 생성된 설명">
            <a:extLst>
              <a:ext uri="{FF2B5EF4-FFF2-40B4-BE49-F238E27FC236}">
                <a16:creationId xmlns:a16="http://schemas.microsoft.com/office/drawing/2014/main" id="{4F6CA236-82B8-57F4-FD52-6453215F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23" y="5714999"/>
            <a:ext cx="952500" cy="952500"/>
          </a:xfrm>
          <a:prstGeom prst="rect">
            <a:avLst/>
          </a:prstGeom>
        </p:spPr>
      </p:pic>
      <p:pic>
        <p:nvPicPr>
          <p:cNvPr id="24" name="그림 23" descr="갈색, 지상이(가) 표시된 사진&#10;&#10;자동 생성된 설명">
            <a:extLst>
              <a:ext uri="{FF2B5EF4-FFF2-40B4-BE49-F238E27FC236}">
                <a16:creationId xmlns:a16="http://schemas.microsoft.com/office/drawing/2014/main" id="{8F7FE9CB-DCDB-D7AC-F848-663EBC57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01" y="5714801"/>
            <a:ext cx="952500" cy="952500"/>
          </a:xfrm>
          <a:prstGeom prst="rect">
            <a:avLst/>
          </a:prstGeom>
        </p:spPr>
      </p:pic>
      <p:pic>
        <p:nvPicPr>
          <p:cNvPr id="33" name="그림 32" descr="갈색, 지상이(가) 표시된 사진&#10;&#10;자동 생성된 설명">
            <a:extLst>
              <a:ext uri="{FF2B5EF4-FFF2-40B4-BE49-F238E27FC236}">
                <a16:creationId xmlns:a16="http://schemas.microsoft.com/office/drawing/2014/main" id="{E1F0C385-D2E0-72DA-9EB4-6DCEA61B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54" y="5714999"/>
            <a:ext cx="952500" cy="952500"/>
          </a:xfrm>
          <a:prstGeom prst="rect">
            <a:avLst/>
          </a:prstGeom>
        </p:spPr>
      </p:pic>
      <p:pic>
        <p:nvPicPr>
          <p:cNvPr id="49" name="그림 48" descr="클립아트이(가) 표시된 사진&#10;&#10;자동 생성된 설명">
            <a:extLst>
              <a:ext uri="{FF2B5EF4-FFF2-40B4-BE49-F238E27FC236}">
                <a16:creationId xmlns:a16="http://schemas.microsoft.com/office/drawing/2014/main" id="{43BAD945-2860-AAB4-12A0-4A680FD50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952366"/>
            <a:ext cx="952633" cy="952633"/>
          </a:xfrm>
          <a:prstGeom prst="rect">
            <a:avLst/>
          </a:prstGeom>
        </p:spPr>
      </p:pic>
      <p:pic>
        <p:nvPicPr>
          <p:cNvPr id="52" name="그림 51" descr="갈색, 지상이(가) 표시된 사진&#10;&#10;자동 생성된 설명">
            <a:extLst>
              <a:ext uri="{FF2B5EF4-FFF2-40B4-BE49-F238E27FC236}">
                <a16:creationId xmlns:a16="http://schemas.microsoft.com/office/drawing/2014/main" id="{1FE4F251-3DD0-0E3E-0974-17EB8783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9" y="1904934"/>
            <a:ext cx="991256" cy="952500"/>
          </a:xfrm>
          <a:prstGeom prst="rect">
            <a:avLst/>
          </a:prstGeom>
        </p:spPr>
      </p:pic>
      <p:pic>
        <p:nvPicPr>
          <p:cNvPr id="58" name="그림 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654D13B-73AF-F1D4-42FF-93CF9240A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952235"/>
            <a:ext cx="952500" cy="952500"/>
          </a:xfrm>
          <a:prstGeom prst="rect">
            <a:avLst/>
          </a:prstGeom>
        </p:spPr>
      </p:pic>
      <p:pic>
        <p:nvPicPr>
          <p:cNvPr id="62" name="그림 61" descr="갈색, 지상이(가) 표시된 사진&#10;&#10;자동 생성된 설명">
            <a:extLst>
              <a:ext uri="{FF2B5EF4-FFF2-40B4-BE49-F238E27FC236}">
                <a16:creationId xmlns:a16="http://schemas.microsoft.com/office/drawing/2014/main" id="{60C79441-9B35-6751-E99F-A20B85400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31" y="951970"/>
            <a:ext cx="952500" cy="952500"/>
          </a:xfrm>
          <a:prstGeom prst="rect">
            <a:avLst/>
          </a:prstGeom>
        </p:spPr>
      </p:pic>
      <p:pic>
        <p:nvPicPr>
          <p:cNvPr id="69" name="그림 68" descr="클립아트이(가) 표시된 사진&#10;&#10;자동 생성된 설명">
            <a:extLst>
              <a:ext uri="{FF2B5EF4-FFF2-40B4-BE49-F238E27FC236}">
                <a16:creationId xmlns:a16="http://schemas.microsoft.com/office/drawing/2014/main" id="{3F9081FB-47E1-4F37-A404-47A5E1266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502" y="2867204"/>
            <a:ext cx="952633" cy="952633"/>
          </a:xfrm>
          <a:prstGeom prst="rect">
            <a:avLst/>
          </a:prstGeom>
        </p:spPr>
      </p:pic>
      <p:pic>
        <p:nvPicPr>
          <p:cNvPr id="77" name="그림 76" descr="갈색, 지상이(가) 표시된 사진&#10;&#10;자동 생성된 설명">
            <a:extLst>
              <a:ext uri="{FF2B5EF4-FFF2-40B4-BE49-F238E27FC236}">
                <a16:creationId xmlns:a16="http://schemas.microsoft.com/office/drawing/2014/main" id="{3D390EF9-CF76-AFB9-733C-37F0266A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84" y="5714602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31B3A8-9248-4689-2126-892B95F5D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" y="2857366"/>
            <a:ext cx="952500" cy="984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784C72-03CF-235D-8A90-D6FE3E0B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3" y="4730343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9938980-5B90-C81A-731E-E060D2A39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5" y="476223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1" y="94273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54" y="1905000"/>
            <a:ext cx="983157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1" y="1905000"/>
            <a:ext cx="1002925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7" y="3761065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7" y="284773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64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28298"/>
            <a:ext cx="952500" cy="93420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AC490E3-8191-E05F-6DEF-D8F24C72B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6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51E57AD-352F-8882-12C9-8824123B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2815936"/>
            <a:ext cx="1054938" cy="1016088"/>
          </a:xfrm>
          <a:prstGeom prst="rect">
            <a:avLst/>
          </a:prstGeom>
        </p:spPr>
      </p:pic>
      <p:pic>
        <p:nvPicPr>
          <p:cNvPr id="15" name="그림 14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0753B89-60E0-B8E0-E64D-56094C364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8" y="1856876"/>
            <a:ext cx="1016088" cy="1016088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43833A7-D60F-1D92-B945-FA030148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97" y="1903758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1C5DD82-2A72-971C-EA3D-C3AF76D23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2835476"/>
            <a:ext cx="952500" cy="985536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D302A2-599D-2232-F53E-3EFD28943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79" y="951258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272110EB-5054-4CE6-C5D7-6DB875F3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97" y="1935419"/>
            <a:ext cx="952633" cy="95263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93D62369-BCD1-DFE5-1966-F59B21D9F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4540"/>
            <a:ext cx="12245019" cy="112346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525C22B-261E-A269-0E2C-1EC62DB27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34" y="4750867"/>
            <a:ext cx="952500" cy="952500"/>
          </a:xfrm>
          <a:prstGeom prst="rect">
            <a:avLst/>
          </a:prstGeom>
        </p:spPr>
      </p:pic>
      <p:pic>
        <p:nvPicPr>
          <p:cNvPr id="120" name="그림 11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EE45B9E-9B81-E20B-BD4A-830E496F4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573" y="4740476"/>
            <a:ext cx="1016088" cy="1016088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2F30431-DAC1-E59B-2A33-5EB2966CC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8" y="4750867"/>
            <a:ext cx="952500" cy="952500"/>
          </a:xfrm>
          <a:prstGeom prst="rect">
            <a:avLst/>
          </a:prstGeom>
        </p:spPr>
      </p:pic>
      <p:pic>
        <p:nvPicPr>
          <p:cNvPr id="124" name="그림 12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883562F-5B81-3888-2512-D8647FBCA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08" y="4740476"/>
            <a:ext cx="1016088" cy="1016088"/>
          </a:xfrm>
          <a:prstGeom prst="rect">
            <a:avLst/>
          </a:prstGeom>
        </p:spPr>
      </p:pic>
      <p:pic>
        <p:nvPicPr>
          <p:cNvPr id="126" name="그림 12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F499BA04-433A-AA92-2793-F8F06F46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92" y="4730706"/>
            <a:ext cx="1016088" cy="1016088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3B08590-C987-BBB9-316C-DA977B6DB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7" y="2875798"/>
            <a:ext cx="1016088" cy="1016088"/>
          </a:xfrm>
          <a:prstGeom prst="rect">
            <a:avLst/>
          </a:prstGeom>
        </p:spPr>
      </p:pic>
      <p:pic>
        <p:nvPicPr>
          <p:cNvPr id="132" name="그림 13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2B4EA3D-5E98-6FB9-CEDA-F43A593FA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9" y="4772270"/>
            <a:ext cx="1016088" cy="1016088"/>
          </a:xfrm>
          <a:prstGeom prst="rect">
            <a:avLst/>
          </a:prstGeom>
        </p:spPr>
      </p:pic>
      <p:pic>
        <p:nvPicPr>
          <p:cNvPr id="136" name="그림 1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AF87CB9-8E8F-6246-FD02-869327BFF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66" y="2857500"/>
            <a:ext cx="952500" cy="967155"/>
          </a:xfrm>
          <a:prstGeom prst="rect">
            <a:avLst/>
          </a:prstGeom>
        </p:spPr>
      </p:pic>
      <p:pic>
        <p:nvPicPr>
          <p:cNvPr id="138" name="그림 13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EF62E1D-B223-D7BD-07A5-DB8E1A31C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89" y="2857500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FEFE51C-1DAE-FBA6-F66D-1F298B8D2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06" y="1903758"/>
            <a:ext cx="952500" cy="952500"/>
          </a:xfrm>
          <a:prstGeom prst="rect">
            <a:avLst/>
          </a:prstGeom>
        </p:spPr>
      </p:pic>
      <p:pic>
        <p:nvPicPr>
          <p:cNvPr id="142" name="그림 14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0FBD0F3-ACDF-7479-721B-D4E44D38E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71" y="2858742"/>
            <a:ext cx="952500" cy="952500"/>
          </a:xfrm>
          <a:prstGeom prst="rect">
            <a:avLst/>
          </a:prstGeom>
        </p:spPr>
      </p:pic>
      <p:pic>
        <p:nvPicPr>
          <p:cNvPr id="144" name="그림 14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7B18AB3-EA04-AC9B-4A00-6E41683FA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4" y="959828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3D1C5E4B-661A-1EB7-DDE6-AD40E35B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36" y="1902516"/>
            <a:ext cx="952500" cy="952500"/>
          </a:xfrm>
          <a:prstGeom prst="rect">
            <a:avLst/>
          </a:prstGeom>
        </p:spPr>
      </p:pic>
      <p:pic>
        <p:nvPicPr>
          <p:cNvPr id="150" name="그림 1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2B4EF40-22AD-D73F-511D-4DB1B6AC0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63" y="2846488"/>
            <a:ext cx="952500" cy="967466"/>
          </a:xfrm>
          <a:prstGeom prst="rect">
            <a:avLst/>
          </a:prstGeom>
        </p:spPr>
      </p:pic>
      <p:pic>
        <p:nvPicPr>
          <p:cNvPr id="154" name="그림 15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34CA9C-BA95-074C-E1B0-6ADBA85BC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50" y="3810000"/>
            <a:ext cx="952500" cy="952500"/>
          </a:xfrm>
          <a:prstGeom prst="rect">
            <a:avLst/>
          </a:prstGeom>
        </p:spPr>
      </p:pic>
      <p:pic>
        <p:nvPicPr>
          <p:cNvPr id="156" name="그림 15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0D635DE-C35C-4597-B465-7E32650BC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07" y="4762500"/>
            <a:ext cx="952500" cy="952500"/>
          </a:xfrm>
          <a:prstGeom prst="rect">
            <a:avLst/>
          </a:prstGeom>
        </p:spPr>
      </p:pic>
      <p:pic>
        <p:nvPicPr>
          <p:cNvPr id="158" name="그림 1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E0225F0-F8A7-080C-0EF6-EEF47714E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02" y="2842845"/>
            <a:ext cx="952500" cy="980568"/>
          </a:xfrm>
          <a:prstGeom prst="rect">
            <a:avLst/>
          </a:prstGeom>
        </p:spPr>
      </p:pic>
      <p:pic>
        <p:nvPicPr>
          <p:cNvPr id="160" name="그림 15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7F87535-5DD8-8452-2DF9-E1B44155D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8" y="2858742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45451CDD-AB12-2E2F-FA4F-CDEF346A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39" y="1893122"/>
            <a:ext cx="952500" cy="952500"/>
          </a:xfrm>
          <a:prstGeom prst="rect">
            <a:avLst/>
          </a:prstGeom>
        </p:spPr>
      </p:pic>
      <p:pic>
        <p:nvPicPr>
          <p:cNvPr id="26" name="그림 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8373E5-DFDF-53D0-98F0-DC0658849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2" y="2834610"/>
            <a:ext cx="952500" cy="1000192"/>
          </a:xfrm>
          <a:prstGeom prst="rect">
            <a:avLst/>
          </a:prstGeom>
        </p:spPr>
      </p:pic>
      <p:pic>
        <p:nvPicPr>
          <p:cNvPr id="29" name="그림 2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E06D227-19C7-7074-9119-0C639BC57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0" y="4750246"/>
            <a:ext cx="952500" cy="952500"/>
          </a:xfrm>
          <a:prstGeom prst="rect">
            <a:avLst/>
          </a:prstGeom>
        </p:spPr>
      </p:pic>
      <p:pic>
        <p:nvPicPr>
          <p:cNvPr id="31" name="그림 30" descr="클립아트이(가) 표시된 사진&#10;&#10;자동 생성된 설명">
            <a:extLst>
              <a:ext uri="{FF2B5EF4-FFF2-40B4-BE49-F238E27FC236}">
                <a16:creationId xmlns:a16="http://schemas.microsoft.com/office/drawing/2014/main" id="{093AEAA1-F54E-2FA4-E140-69FF61A0D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00" y="947859"/>
            <a:ext cx="952633" cy="952633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8942942-DA7F-33EA-35FF-AEB99A7FF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" y="4718451"/>
            <a:ext cx="952500" cy="979409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246A303-6B2F-2938-8FC8-6BCC3093F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88" y="3819770"/>
            <a:ext cx="952500" cy="952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F4E18F-9686-9853-44B8-81A42DD7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56" y="4762500"/>
            <a:ext cx="952500" cy="95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26D090-4C55-3AED-1873-B1475892F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77" y="94517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  <p:pic>
        <p:nvPicPr>
          <p:cNvPr id="4" name="그림 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6DE0E69-36C9-1F8B-8E45-0607C29C7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09" y="4727950"/>
            <a:ext cx="952500" cy="952500"/>
          </a:xfrm>
          <a:prstGeom prst="rect">
            <a:avLst/>
          </a:prstGeom>
        </p:spPr>
      </p:pic>
      <p:pic>
        <p:nvPicPr>
          <p:cNvPr id="5" name="그림 4" descr="갈색, 지상이(가) 표시된 사진&#10;&#10;자동 생성된 설명">
            <a:extLst>
              <a:ext uri="{FF2B5EF4-FFF2-40B4-BE49-F238E27FC236}">
                <a16:creationId xmlns:a16="http://schemas.microsoft.com/office/drawing/2014/main" id="{C910D173-AACE-5A0E-24E6-C4357CF0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6" y="3808253"/>
            <a:ext cx="952500" cy="952500"/>
          </a:xfrm>
          <a:prstGeom prst="rect">
            <a:avLst/>
          </a:prstGeom>
        </p:spPr>
      </p:pic>
      <p:pic>
        <p:nvPicPr>
          <p:cNvPr id="6" name="그림 5" descr="갈색, 지상이(가) 표시된 사진&#10;&#10;자동 생성된 설명">
            <a:extLst>
              <a:ext uri="{FF2B5EF4-FFF2-40B4-BE49-F238E27FC236}">
                <a16:creationId xmlns:a16="http://schemas.microsoft.com/office/drawing/2014/main" id="{89476A12-0D86-7C82-690E-B7B0083C4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4741629"/>
            <a:ext cx="952500" cy="952500"/>
          </a:xfrm>
          <a:prstGeom prst="rect">
            <a:avLst/>
          </a:prstGeom>
        </p:spPr>
      </p:pic>
      <p:pic>
        <p:nvPicPr>
          <p:cNvPr id="8" name="그림 7" descr="갈색, 지상이(가) 표시된 사진&#10;&#10;자동 생성된 설명">
            <a:extLst>
              <a:ext uri="{FF2B5EF4-FFF2-40B4-BE49-F238E27FC236}">
                <a16:creationId xmlns:a16="http://schemas.microsoft.com/office/drawing/2014/main" id="{C7017455-C529-DD62-4C2C-A12BAB56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67" y="4741629"/>
            <a:ext cx="952500" cy="952500"/>
          </a:xfrm>
          <a:prstGeom prst="rect">
            <a:avLst/>
          </a:prstGeom>
        </p:spPr>
      </p:pic>
      <p:pic>
        <p:nvPicPr>
          <p:cNvPr id="10" name="그림 9" descr="갈색, 지상이(가) 표시된 사진&#10;&#10;자동 생성된 설명">
            <a:extLst>
              <a:ext uri="{FF2B5EF4-FFF2-40B4-BE49-F238E27FC236}">
                <a16:creationId xmlns:a16="http://schemas.microsoft.com/office/drawing/2014/main" id="{8115F98D-87EA-04C1-2B22-92BE81E70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48" y="4731012"/>
            <a:ext cx="101769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11" y="4762500"/>
            <a:ext cx="972791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03EE9C-6533-6967-61E3-D5213A628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26" y="476223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2" y="2856506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62302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D5282E23-B05C-6A4B-1F43-D01BFC5F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0" y="1904006"/>
            <a:ext cx="952500" cy="9525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36E5A769-B430-6D69-D36B-2498AB512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73" y="1936594"/>
            <a:ext cx="952633" cy="952633"/>
          </a:xfrm>
          <a:prstGeom prst="rect">
            <a:avLst/>
          </a:prstGeom>
        </p:spPr>
      </p:pic>
      <p:pic>
        <p:nvPicPr>
          <p:cNvPr id="2" name="그림 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4" y="1903012"/>
            <a:ext cx="952500" cy="951506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825F0FA5-4A5A-7D0C-0A76-FB962419A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" y="4760512"/>
            <a:ext cx="952633" cy="952633"/>
          </a:xfrm>
          <a:prstGeom prst="rect">
            <a:avLst/>
          </a:prstGeom>
        </p:spPr>
      </p:pic>
      <p:pic>
        <p:nvPicPr>
          <p:cNvPr id="41" name="그림 4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BCB3CD0-A322-4177-FAE2-E9B52AAC5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32" y="4760578"/>
            <a:ext cx="952500" cy="952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A62EE9-3870-F8DC-6FE8-BDE4C583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5" y="1902018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3E8659-23EE-3E3E-6A37-D6E08509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98" y="381384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1006072" cy="10060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4" y="4750278"/>
            <a:ext cx="980226" cy="980226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2" y="940278"/>
            <a:ext cx="983239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7"/>
            <a:ext cx="952500" cy="1005749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52500"/>
            <a:ext cx="952500" cy="97691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946389"/>
            <a:ext cx="909113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90E7E93-D05E-2F6B-9FF3-65318EEDA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3" y="3794496"/>
            <a:ext cx="952500" cy="993704"/>
          </a:xfrm>
          <a:prstGeom prst="rect">
            <a:avLst/>
          </a:prstGeom>
        </p:spPr>
      </p:pic>
      <p:pic>
        <p:nvPicPr>
          <p:cNvPr id="38" name="그림 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AFC9BD1-580D-D205-78AA-1AEB6939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5705834"/>
            <a:ext cx="952500" cy="952500"/>
          </a:xfrm>
          <a:prstGeom prst="rect">
            <a:avLst/>
          </a:prstGeom>
        </p:spPr>
      </p:pic>
      <p:pic>
        <p:nvPicPr>
          <p:cNvPr id="46" name="그림 45" descr="갈색, 지상이(가) 표시된 사진&#10;&#10;자동 생성된 설명">
            <a:extLst>
              <a:ext uri="{FF2B5EF4-FFF2-40B4-BE49-F238E27FC236}">
                <a16:creationId xmlns:a16="http://schemas.microsoft.com/office/drawing/2014/main" id="{6371AC3A-C0BB-03EB-9408-A340D9FDE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89" y="4759444"/>
            <a:ext cx="952500" cy="952500"/>
          </a:xfrm>
          <a:prstGeom prst="rect">
            <a:avLst/>
          </a:prstGeom>
        </p:spPr>
      </p:pic>
      <p:pic>
        <p:nvPicPr>
          <p:cNvPr id="49" name="그림 4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6B181CA-A9DA-85A1-AC9B-D95B10DA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62" y="3803888"/>
            <a:ext cx="9525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609B1E2-98B6-6C42-EF1F-0E10DBD6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9" y="2858994"/>
            <a:ext cx="952500" cy="952500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98FFFE59-EC9C-7D19-BB54-FF79DE56B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09" y="1903373"/>
            <a:ext cx="952633" cy="952633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F725329-D1B1-0B12-B341-B5D3CF55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74" y="933539"/>
            <a:ext cx="981836" cy="9904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1C405AF-4BFB-3EF4-836A-3082513D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36" y="2886305"/>
            <a:ext cx="1014566" cy="930433"/>
          </a:xfrm>
          <a:prstGeom prst="rect">
            <a:avLst/>
          </a:prstGeom>
        </p:spPr>
      </p:pic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9E733AD9-BA26-AF99-59A2-F4374F1A7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6" y="2900826"/>
            <a:ext cx="952633" cy="952633"/>
          </a:xfrm>
          <a:prstGeom prst="rect">
            <a:avLst/>
          </a:prstGeom>
        </p:spPr>
      </p:pic>
      <p:pic>
        <p:nvPicPr>
          <p:cNvPr id="45" name="그림 44" descr="갈색, 지상이(가) 표시된 사진&#10;&#10;자동 생성된 설명">
            <a:extLst>
              <a:ext uri="{FF2B5EF4-FFF2-40B4-BE49-F238E27FC236}">
                <a16:creationId xmlns:a16="http://schemas.microsoft.com/office/drawing/2014/main" id="{0355B1D5-A45E-B715-C690-AB91709A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9" y="2849748"/>
            <a:ext cx="952500" cy="952500"/>
          </a:xfrm>
          <a:prstGeom prst="rect">
            <a:avLst/>
          </a:prstGeom>
        </p:spPr>
      </p:pic>
      <p:pic>
        <p:nvPicPr>
          <p:cNvPr id="48" name="그림 47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18" y="2847075"/>
            <a:ext cx="952633" cy="95263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4C0945D-F7D6-D492-5158-60E9084D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485" y="19110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6" y="38100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65" y="1891039"/>
            <a:ext cx="952500" cy="10102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73" y="959668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95" y="3816980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53" y="95948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1" y="1898019"/>
            <a:ext cx="952500" cy="1010289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77" y="1918826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76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1948696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425" y="1905000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  <p:pic>
        <p:nvPicPr>
          <p:cNvPr id="15" name="그림 14" descr="갈색, 지상이(가) 표시된 사진&#10;&#10;자동 생성된 설명">
            <a:extLst>
              <a:ext uri="{FF2B5EF4-FFF2-40B4-BE49-F238E27FC236}">
                <a16:creationId xmlns:a16="http://schemas.microsoft.com/office/drawing/2014/main" id="{BC1A940B-B08D-FE1C-F8E7-D8974A32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149" y="938164"/>
            <a:ext cx="879811" cy="952500"/>
          </a:xfrm>
          <a:prstGeom prst="rect">
            <a:avLst/>
          </a:prstGeom>
        </p:spPr>
      </p:pic>
      <p:pic>
        <p:nvPicPr>
          <p:cNvPr id="27" name="그림 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D06A991-28F2-DC75-CB5B-01A5D977C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4764827"/>
            <a:ext cx="952500" cy="952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DAF5F9-C35E-7582-ED34-7720FE34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2" y="2860990"/>
            <a:ext cx="952500" cy="952500"/>
          </a:xfrm>
          <a:prstGeom prst="rect">
            <a:avLst/>
          </a:prstGeom>
        </p:spPr>
      </p:pic>
      <p:pic>
        <p:nvPicPr>
          <p:cNvPr id="55" name="그림 5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679CE8A-BB17-69A0-2156-7F79CB7E3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0" y="2854010"/>
            <a:ext cx="3810000" cy="952500"/>
          </a:xfrm>
          <a:prstGeom prst="rect">
            <a:avLst/>
          </a:prstGeom>
        </p:spPr>
      </p:pic>
      <p:pic>
        <p:nvPicPr>
          <p:cNvPr id="64" name="그림 63" descr="클립아트이(가) 표시된 사진&#10;&#10;자동 생성된 설명">
            <a:extLst>
              <a:ext uri="{FF2B5EF4-FFF2-40B4-BE49-F238E27FC236}">
                <a16:creationId xmlns:a16="http://schemas.microsoft.com/office/drawing/2014/main" id="{0820EC38-DF35-593C-0B15-59D7729A8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" y="4781115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1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9" y="5714999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0" y="4762167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5" y="5714999"/>
            <a:ext cx="978642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74348403-0E17-1719-3ADC-6C6455DB5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5714933"/>
            <a:ext cx="952633" cy="952633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2986EEFD-8DAA-BC95-ABEC-BCAB3F250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27" y="5746106"/>
            <a:ext cx="952633" cy="952633"/>
          </a:xfrm>
          <a:prstGeom prst="rect">
            <a:avLst/>
          </a:prstGeom>
        </p:spPr>
      </p:pic>
      <p:pic>
        <p:nvPicPr>
          <p:cNvPr id="26" name="그림 2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0463FF-8A98-502A-E546-2A29568D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14" y="3809934"/>
            <a:ext cx="952500" cy="952500"/>
          </a:xfrm>
          <a:prstGeom prst="rect">
            <a:avLst/>
          </a:prstGeom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431168A8-E8F7-AE65-0083-7B17F82A5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4" y="2857368"/>
            <a:ext cx="952633" cy="952633"/>
          </a:xfrm>
          <a:prstGeom prst="rect">
            <a:avLst/>
          </a:prstGeom>
        </p:spPr>
      </p:pic>
      <p:pic>
        <p:nvPicPr>
          <p:cNvPr id="47" name="그림 46" descr="갈색, 지상이(가) 표시된 사진&#10;&#10;자동 생성된 설명">
            <a:extLst>
              <a:ext uri="{FF2B5EF4-FFF2-40B4-BE49-F238E27FC236}">
                <a16:creationId xmlns:a16="http://schemas.microsoft.com/office/drawing/2014/main" id="{41590A5A-BBAC-5AC8-D9A2-3681F0C8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0" y="3809934"/>
            <a:ext cx="952500" cy="952500"/>
          </a:xfrm>
          <a:prstGeom prst="rect">
            <a:avLst/>
          </a:prstGeom>
        </p:spPr>
      </p:pic>
      <p:pic>
        <p:nvPicPr>
          <p:cNvPr id="53" name="그림 52" descr="클립아트이(가) 표시된 사진&#10;&#10;자동 생성된 설명">
            <a:extLst>
              <a:ext uri="{FF2B5EF4-FFF2-40B4-BE49-F238E27FC236}">
                <a16:creationId xmlns:a16="http://schemas.microsoft.com/office/drawing/2014/main" id="{A485067A-DCBE-12E2-1A78-88BC292ED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31" y="2857267"/>
            <a:ext cx="952633" cy="952633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2B7F7601-540C-AB23-B611-F6DDB17A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1256"/>
            <a:ext cx="952500" cy="952500"/>
          </a:xfrm>
          <a:prstGeom prst="rect">
            <a:avLst/>
          </a:prstGeom>
        </p:spPr>
      </p:pic>
      <p:pic>
        <p:nvPicPr>
          <p:cNvPr id="59" name="그림 5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9114B5D-F04F-B1E4-0FC2-A80B6578A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0" y="951256"/>
            <a:ext cx="9525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4A6228-042D-DEB3-45AE-8717F03F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2" y="951256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1CF991D-BE7C-7E09-B0D2-D4437F3D7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2" y="9512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3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5" y="2857500"/>
            <a:ext cx="991097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76" y="476144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8" y="2857609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28" y="3815305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8" y="5715000"/>
            <a:ext cx="991963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18" y="952500"/>
            <a:ext cx="989548" cy="952500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2" y="3803317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19" y="2865450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55" y="2873397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09" y="38094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03" y="4726994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CB469263-2A61-CE97-E7A9-99C54E1CA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65" y="1904801"/>
            <a:ext cx="952633" cy="952633"/>
          </a:xfrm>
          <a:prstGeom prst="rect">
            <a:avLst/>
          </a:prstGeom>
        </p:spPr>
      </p:pic>
      <p:pic>
        <p:nvPicPr>
          <p:cNvPr id="28" name="그림 27" descr="갈색, 지상이(가) 표시된 사진&#10;&#10;자동 생성된 설명">
            <a:extLst>
              <a:ext uri="{FF2B5EF4-FFF2-40B4-BE49-F238E27FC236}">
                <a16:creationId xmlns:a16="http://schemas.microsoft.com/office/drawing/2014/main" id="{3BCDBD0C-D0EB-7A6A-5BA3-FCD793F3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3597"/>
            <a:ext cx="952500" cy="952500"/>
          </a:xfrm>
          <a:prstGeom prst="rect">
            <a:avLst/>
          </a:prstGeom>
        </p:spPr>
      </p:pic>
      <p:pic>
        <p:nvPicPr>
          <p:cNvPr id="32" name="그림 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253EC60-1D18-E263-D8A3-CCE318471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11" y="1889994"/>
            <a:ext cx="952500" cy="999034"/>
          </a:xfrm>
          <a:prstGeom prst="rect">
            <a:avLst/>
          </a:prstGeom>
        </p:spPr>
      </p:pic>
      <p:pic>
        <p:nvPicPr>
          <p:cNvPr id="49" name="그림 4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73F0AE7-9997-A34C-DEB6-6355F963F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05" y="1889993"/>
            <a:ext cx="952500" cy="9990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44" y="571606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5F695B-36AA-1A8A-F870-1AAEBA73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0" y="1904868"/>
            <a:ext cx="952500" cy="952500"/>
          </a:xfrm>
          <a:prstGeom prst="rect">
            <a:avLst/>
          </a:prstGeom>
        </p:spPr>
      </p:pic>
      <p:pic>
        <p:nvPicPr>
          <p:cNvPr id="30" name="그림 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80577A-ACA9-148A-6C14-F067F8581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08" y="2857235"/>
            <a:ext cx="94305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81" y="2869938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6" y="4762500"/>
            <a:ext cx="1005123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96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572037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79" y="570963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11" y="1902182"/>
            <a:ext cx="952633" cy="952633"/>
          </a:xfrm>
          <a:prstGeom prst="rect">
            <a:avLst/>
          </a:prstGeom>
        </p:spPr>
      </p:pic>
      <p:pic>
        <p:nvPicPr>
          <p:cNvPr id="12" name="그림 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23D559B-3851-8509-F6E0-7DDFB7C35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F34594E8-75B5-772F-203D-BC0F8C3A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815370"/>
            <a:ext cx="952500" cy="952500"/>
          </a:xfrm>
          <a:prstGeom prst="rect">
            <a:avLst/>
          </a:prstGeom>
        </p:spPr>
      </p:pic>
      <p:pic>
        <p:nvPicPr>
          <p:cNvPr id="14" name="그림 13" descr="갈색, 지상이(가) 표시된 사진&#10;&#10;자동 생성된 설명">
            <a:extLst>
              <a:ext uri="{FF2B5EF4-FFF2-40B4-BE49-F238E27FC236}">
                <a16:creationId xmlns:a16="http://schemas.microsoft.com/office/drawing/2014/main" id="{B6B968E2-FD24-BFF2-54CC-454A29BC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72" y="1907685"/>
            <a:ext cx="952500" cy="952500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4ADA6760-C8F3-8179-16DF-94C793D7E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1907619"/>
            <a:ext cx="952633" cy="952633"/>
          </a:xfrm>
          <a:prstGeom prst="rect">
            <a:avLst/>
          </a:prstGeom>
        </p:spPr>
      </p:pic>
      <p:pic>
        <p:nvPicPr>
          <p:cNvPr id="31" name="그림 30" descr="갈색, 지상이(가) 표시된 사진&#10;&#10;자동 생성된 설명">
            <a:extLst>
              <a:ext uri="{FF2B5EF4-FFF2-40B4-BE49-F238E27FC236}">
                <a16:creationId xmlns:a16="http://schemas.microsoft.com/office/drawing/2014/main" id="{6E11B2CA-CE27-1E00-1FB0-7205C603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3" y="2857301"/>
            <a:ext cx="952500" cy="952500"/>
          </a:xfrm>
          <a:prstGeom prst="rect">
            <a:avLst/>
          </a:prstGeom>
        </p:spPr>
      </p:pic>
      <p:pic>
        <p:nvPicPr>
          <p:cNvPr id="33" name="그림 32" descr="클립아트이(가) 표시된 사진&#10;&#10;자동 생성된 설명">
            <a:extLst>
              <a:ext uri="{FF2B5EF4-FFF2-40B4-BE49-F238E27FC236}">
                <a16:creationId xmlns:a16="http://schemas.microsoft.com/office/drawing/2014/main" id="{8265879F-1E3D-B16B-56FC-B386859C4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96" y="945854"/>
            <a:ext cx="952633" cy="952633"/>
          </a:xfrm>
          <a:prstGeom prst="rect">
            <a:avLst/>
          </a:prstGeom>
        </p:spPr>
      </p:pic>
      <p:pic>
        <p:nvPicPr>
          <p:cNvPr id="37" name="그림 36" descr="갈색, 지상이(가) 표시된 사진&#10;&#10;자동 생성된 설명">
            <a:extLst>
              <a:ext uri="{FF2B5EF4-FFF2-40B4-BE49-F238E27FC236}">
                <a16:creationId xmlns:a16="http://schemas.microsoft.com/office/drawing/2014/main" id="{297800FC-2335-E11E-661C-02CDBA565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7" y="4762500"/>
            <a:ext cx="952500" cy="952500"/>
          </a:xfrm>
          <a:prstGeom prst="rect">
            <a:avLst/>
          </a:prstGeom>
        </p:spPr>
      </p:pic>
      <p:pic>
        <p:nvPicPr>
          <p:cNvPr id="43" name="그림 4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9A6C9E-A403-BFDB-AF4F-63C476945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3" y="3815370"/>
            <a:ext cx="952500" cy="952500"/>
          </a:xfrm>
          <a:prstGeom prst="rect">
            <a:avLst/>
          </a:prstGeom>
        </p:spPr>
      </p:pic>
      <p:pic>
        <p:nvPicPr>
          <p:cNvPr id="50" name="그림 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0D2F320-D9ED-3553-9EA6-A612F3E39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30" y="3807315"/>
            <a:ext cx="952500" cy="952500"/>
          </a:xfrm>
          <a:prstGeom prst="rect">
            <a:avLst/>
          </a:prstGeom>
        </p:spPr>
      </p:pic>
      <p:pic>
        <p:nvPicPr>
          <p:cNvPr id="52" name="그림 51" descr="갈색, 지상이(가) 표시된 사진&#10;&#10;자동 생성된 설명">
            <a:extLst>
              <a:ext uri="{FF2B5EF4-FFF2-40B4-BE49-F238E27FC236}">
                <a16:creationId xmlns:a16="http://schemas.microsoft.com/office/drawing/2014/main" id="{AD44E5BE-8F15-3EA2-A850-2E754122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97" y="4759815"/>
            <a:ext cx="952500" cy="952500"/>
          </a:xfrm>
          <a:prstGeom prst="rect">
            <a:avLst/>
          </a:prstGeom>
        </p:spPr>
      </p:pic>
      <p:pic>
        <p:nvPicPr>
          <p:cNvPr id="54" name="그림 53" descr="갈색, 지상이(가) 표시된 사진&#10;&#10;자동 생성된 설명">
            <a:extLst>
              <a:ext uri="{FF2B5EF4-FFF2-40B4-BE49-F238E27FC236}">
                <a16:creationId xmlns:a16="http://schemas.microsoft.com/office/drawing/2014/main" id="{06F3F9BD-26EB-F5B7-03E1-0F07C835D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570963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</Words>
  <Application>Microsoft Office PowerPoint</Application>
  <PresentationFormat>와이드스크린</PresentationFormat>
  <Paragraphs>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27</cp:revision>
  <dcterms:created xsi:type="dcterms:W3CDTF">2024-05-25T02:47:56Z</dcterms:created>
  <dcterms:modified xsi:type="dcterms:W3CDTF">2024-06-03T11:40:20Z</dcterms:modified>
</cp:coreProperties>
</file>