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F82DD-40D6-41BF-A583-1C15377428E6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2BC9-FC5C-4430-B5C5-07F272B96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0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F2BC9-FC5C-4430-B5C5-07F272B967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9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C881-59C8-0626-EB9A-E4045235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E493FB-83BA-4022-5C53-BB6B761A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1066D-C927-4668-9228-EDDD6C86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91E1-7D17-9BCC-9750-30006030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71E69-A151-C0E0-5CF0-8C5A67A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C8BD1-EF5E-9C8E-FE32-2F903885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8199-FED8-8403-1D3C-C4BCDCD53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D41-2960-55C0-D3FE-5E6E316D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CD85E-7D27-39EA-FE45-7396B207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3A48F-52F0-CF8D-B0BD-3ECA86FB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64EA3-DB82-6337-3EF8-03C970CCD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95EC9-42A7-0C31-55A5-C5CAF326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9ADF-9009-7CA4-AC13-BEDABD13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4D23C-9301-EC6C-1078-66867A0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3FA54-A592-DA76-E7DB-C50EEF8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94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12F94-0CC2-5304-1F6A-ADE81AC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2D8B-6737-1064-9C50-FB1AFD1A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3818-B283-436C-41D3-956ED62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87114-4022-355A-46CE-518021A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15B21-C484-34CF-DE27-AEC41AB6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12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43FF-BE90-5330-E119-BCE8774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79E61-7052-B0E3-F869-8D26232D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A7EA7-29B1-621F-524E-0A0513AB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AF1D0-21E6-7888-896C-F5C8F5C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4D9FA-2068-E3B4-9B2B-768AB747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F0CE-6A7C-CC4C-CFD3-E2C9131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C6F79-4CF7-A665-E089-48E2350C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DECD1-0DDA-27CF-1F00-777D10C5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D6234-D6B3-1D60-A102-CD234D5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5B559-0407-FD16-EAFB-576DBFA1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8DC2F-5220-E84B-7EE6-768490B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CF7B-A5F2-DE9D-D58D-47359642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FFD7-E128-4429-0F6D-098767DE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D2200-0979-6B0C-5210-DFE5A211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38531F-9C3C-F3AD-15DF-171CA8DB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07EA19-9914-6618-2562-01CBCF575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35C409-18F2-6284-54FF-90EE77C8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18057-E9EE-061C-BC9A-2892C8A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F0020-815B-FDC7-BD8D-09BDF3F3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10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D9DAE-88EB-90B3-31CD-CF0F43C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2F424-03DA-D8BA-5D45-C67F36D4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26448-3DCD-0F70-9EE9-6CAFB81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4B47E-4F75-E34A-633D-B12F92F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3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BA189-73E6-EA63-C598-D9B2F84C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09AF0-4FFA-2CC3-F890-B523A37A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8CF0F-8685-4F0B-64DB-C02C5F1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654B1-595B-5FBB-A16C-ACC17F7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B71FA-9D33-6972-52CC-C2A314E6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CC1013-86A3-E831-36D0-5730A101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1A67B-5A3D-9142-338B-A69D789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D8B33-218F-7D12-CD08-4A8CEF1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D454C-6DDD-DA8C-77FA-02629E4D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71B5-72E7-F31E-8A82-EAC54640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0A747-F145-F4D0-C17E-C19D9563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B9A42-8A94-6962-7786-2929B5C4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9AEBCD-36F2-8181-CD11-254269AD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7219-5E32-7D23-DE8B-E27612C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1ABC0-585C-0BD0-F57F-832B8C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20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4F00F-1291-4D74-60E4-10E874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D6130-5666-5479-4E95-C1E54D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B4DA9-E420-88EC-F70A-11EEB34F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9E762-7D38-4A93-BC6B-35225B09478D}" type="datetimeFigureOut">
              <a:rPr lang="ko-KR" altLang="en-US" smtClean="0"/>
              <a:t>2024-05-25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4AE1-E9E9-C809-6F63-B526ABFE9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CA1C1-C098-2170-EF57-A73863DD8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F744-812D-453D-B98D-0302B1E5FD6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2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8.png"/><Relationship Id="rId4" Type="http://schemas.openxmlformats.org/officeDocument/2006/relationships/image" Target="../media/image4.jp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2D55-6CB5-5E82-37B7-B2E0548B2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땅파기 맵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14F1A-1552-199C-1B5B-861AB541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29" y="2857500"/>
            <a:ext cx="991962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609031-0A98-6681-50E1-D7253DA73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E089790-6A96-6DA2-AEB4-451723A0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3810000" cy="952500"/>
          </a:xfrm>
          <a:prstGeom prst="rect">
            <a:avLst/>
          </a:prstGeom>
        </p:spPr>
      </p:pic>
      <p:pic>
        <p:nvPicPr>
          <p:cNvPr id="102" name="그림 10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AEF8465-3D8B-5AB3-2ECE-0E55786D9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78" y="1873206"/>
            <a:ext cx="1016088" cy="1016088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C03E218-E702-4D67-F6E2-2E269593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53" y="2825706"/>
            <a:ext cx="959066" cy="984294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CA0D172-4582-56DD-069B-FC543A7BC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8" y="3810000"/>
            <a:ext cx="979387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0862A2F-3CC1-D026-6555-C29C17F63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67" y="38100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B7B7670-8170-3065-A08E-6ABFDDF63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0" y="2857500"/>
            <a:ext cx="952500" cy="952500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925C293-8712-17F8-4304-F3FC4B4B6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5" y="2857500"/>
            <a:ext cx="952500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EE176A7-1243-5521-6376-45CCD10B5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1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B686635-3884-22A4-4E23-DDE15C6C9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72" y="5715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2E566E8-6F13-CF95-D850-F6F972C71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3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2D3900-D4E7-8220-4407-846E79D93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5" y="5715000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C7F00-ADDE-CDFE-1053-2A67441C8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87" y="571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59719C-4C66-21CB-9741-CDD912478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95" y="4762434"/>
            <a:ext cx="952500" cy="952500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2ACF4A7-EF8D-B9A5-C9F1-615640DEF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6" y="4730640"/>
            <a:ext cx="1016088" cy="1016088"/>
          </a:xfrm>
          <a:prstGeom prst="rect">
            <a:avLst/>
          </a:prstGeom>
        </p:spPr>
      </p:pic>
      <p:pic>
        <p:nvPicPr>
          <p:cNvPr id="130" name="그림 12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5DEB8330-84A2-96EA-F8DD-6754FD07E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6" y="1873173"/>
            <a:ext cx="1016088" cy="1016088"/>
          </a:xfrm>
          <a:prstGeom prst="rect">
            <a:avLst/>
          </a:prstGeom>
        </p:spPr>
      </p:pic>
      <p:pic>
        <p:nvPicPr>
          <p:cNvPr id="132" name="그림 1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24B7DC8-C50A-74AB-540B-A2356A20F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481" y="4762434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74B1502-8AB7-BC52-8017-F1AF8ED2C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46" y="2857467"/>
            <a:ext cx="952500" cy="952500"/>
          </a:xfrm>
          <a:prstGeom prst="rect">
            <a:avLst/>
          </a:prstGeom>
        </p:spPr>
      </p:pic>
      <p:pic>
        <p:nvPicPr>
          <p:cNvPr id="138" name="그림 13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C821DCD-BA6A-5143-496A-EFE982B3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585" y="4730640"/>
            <a:ext cx="1016088" cy="1016088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5B1241-B23D-5C2F-6B8B-01C5EF9BD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645" y="4762434"/>
            <a:ext cx="952500" cy="952500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2791E5A-BE3A-58E0-3C4F-97A55895C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756" y="952467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86EB918-1236-F81B-3409-9FB980F68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87" y="2816016"/>
            <a:ext cx="1016088" cy="1016088"/>
          </a:xfrm>
          <a:prstGeom prst="rect">
            <a:avLst/>
          </a:prstGeom>
        </p:spPr>
      </p:pic>
      <p:pic>
        <p:nvPicPr>
          <p:cNvPr id="150" name="그림 149" descr="갈색, 지상이(가) 표시된 사진&#10;&#10;자동 생성된 설명">
            <a:extLst>
              <a:ext uri="{FF2B5EF4-FFF2-40B4-BE49-F238E27FC236}">
                <a16:creationId xmlns:a16="http://schemas.microsoft.com/office/drawing/2014/main" id="{C8E69292-6E4A-65B7-445D-9DD791F76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58" y="4762368"/>
            <a:ext cx="952500" cy="952500"/>
          </a:xfrm>
          <a:prstGeom prst="rect">
            <a:avLst/>
          </a:prstGeom>
        </p:spPr>
      </p:pic>
      <p:pic>
        <p:nvPicPr>
          <p:cNvPr id="12" name="그림 11" descr="갈색, 지상이(가) 표시된 사진&#10;&#10;자동 생성된 설명">
            <a:extLst>
              <a:ext uri="{FF2B5EF4-FFF2-40B4-BE49-F238E27FC236}">
                <a16:creationId xmlns:a16="http://schemas.microsoft.com/office/drawing/2014/main" id="{C17D0DB2-022D-5DE8-07BA-C75031A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3" y="3809868"/>
            <a:ext cx="952500" cy="952500"/>
          </a:xfrm>
          <a:prstGeom prst="rect">
            <a:avLst/>
          </a:prstGeom>
        </p:spPr>
      </p:pic>
      <p:pic>
        <p:nvPicPr>
          <p:cNvPr id="15" name="그림 14" descr="클립아트이(가) 표시된 사진&#10;&#10;자동 생성된 설명">
            <a:extLst>
              <a:ext uri="{FF2B5EF4-FFF2-40B4-BE49-F238E27FC236}">
                <a16:creationId xmlns:a16="http://schemas.microsoft.com/office/drawing/2014/main" id="{E1512358-928E-5D20-2B7A-969F231F9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51" y="1895064"/>
            <a:ext cx="952633" cy="952633"/>
          </a:xfrm>
          <a:prstGeom prst="rect">
            <a:avLst/>
          </a:prstGeom>
        </p:spPr>
      </p:pic>
      <p:pic>
        <p:nvPicPr>
          <p:cNvPr id="17" name="그림 16" descr="클립아트이(가) 표시된 사진&#10;&#10;자동 생성된 설명">
            <a:extLst>
              <a:ext uri="{FF2B5EF4-FFF2-40B4-BE49-F238E27FC236}">
                <a16:creationId xmlns:a16="http://schemas.microsoft.com/office/drawing/2014/main" id="{9AF7EF8C-6CF0-85F6-766B-899591842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28" y="936537"/>
            <a:ext cx="952633" cy="952633"/>
          </a:xfrm>
          <a:prstGeom prst="rect">
            <a:avLst/>
          </a:prstGeom>
        </p:spPr>
      </p:pic>
      <p:pic>
        <p:nvPicPr>
          <p:cNvPr id="25" name="그림 2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1CE30E-6A19-A494-EAC1-A76BC8E95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91" y="2857467"/>
            <a:ext cx="952500" cy="952500"/>
          </a:xfrm>
          <a:prstGeom prst="rect">
            <a:avLst/>
          </a:prstGeom>
        </p:spPr>
      </p:pic>
      <p:pic>
        <p:nvPicPr>
          <p:cNvPr id="27" name="그림 26" descr="클립아트이(가) 표시된 사진&#10;&#10;자동 생성된 설명">
            <a:extLst>
              <a:ext uri="{FF2B5EF4-FFF2-40B4-BE49-F238E27FC236}">
                <a16:creationId xmlns:a16="http://schemas.microsoft.com/office/drawing/2014/main" id="{549EDC7A-66F8-1A0E-FB22-9B3D4059C3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64" y="5714735"/>
            <a:ext cx="952633" cy="952633"/>
          </a:xfrm>
          <a:prstGeom prst="rect">
            <a:avLst/>
          </a:prstGeom>
        </p:spPr>
      </p:pic>
      <p:pic>
        <p:nvPicPr>
          <p:cNvPr id="32" name="그림 3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90A17C7-F43E-D743-49D3-71F47B509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4762235"/>
            <a:ext cx="952500" cy="952500"/>
          </a:xfrm>
          <a:prstGeom prst="rect">
            <a:avLst/>
          </a:prstGeom>
        </p:spPr>
      </p:pic>
      <p:pic>
        <p:nvPicPr>
          <p:cNvPr id="34" name="그림 3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CA5C1FB-62B3-82B4-A593-F2D430AC5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61" y="5714868"/>
            <a:ext cx="952500" cy="952500"/>
          </a:xfrm>
          <a:prstGeom prst="rect">
            <a:avLst/>
          </a:prstGeom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29EA05D-2A82-EA55-FD38-C0374A4F5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92" y="5714669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54" y="1905000"/>
            <a:ext cx="983157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1" y="1905000"/>
            <a:ext cx="1002925" cy="9525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98D2232-7227-2C30-3FB1-132B37263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" y="28575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28298"/>
            <a:ext cx="952500" cy="93420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AC490E3-8191-E05F-6DEF-D8F24C72B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36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51E57AD-352F-8882-12C9-8824123B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90" y="2815936"/>
            <a:ext cx="1054938" cy="1016088"/>
          </a:xfrm>
          <a:prstGeom prst="rect">
            <a:avLst/>
          </a:prstGeom>
        </p:spPr>
      </p:pic>
      <p:pic>
        <p:nvPicPr>
          <p:cNvPr id="15" name="그림 14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0753B89-60E0-B8E0-E64D-56094C364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0" y="909694"/>
            <a:ext cx="1016088" cy="1016088"/>
          </a:xfrm>
          <a:prstGeom prst="rect">
            <a:avLst/>
          </a:prstGeom>
        </p:spPr>
      </p:pic>
      <p:pic>
        <p:nvPicPr>
          <p:cNvPr id="17" name="그림 1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631A39-AE6F-51C1-D225-8A98BF7E8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1903758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43833A7-D60F-1D92-B945-FA0301488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97" y="1903758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이(가) 표시된 사진&#10;&#10;자동 생성된 설명">
            <a:extLst>
              <a:ext uri="{FF2B5EF4-FFF2-40B4-BE49-F238E27FC236}">
                <a16:creationId xmlns:a16="http://schemas.microsoft.com/office/drawing/2014/main" id="{21F3DF4A-ED7C-4988-C0C7-6FC177CD4E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9" y="1914637"/>
            <a:ext cx="952633" cy="952633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1C5DD82-2A72-971C-EA3D-C3AF76D23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77" y="2835476"/>
            <a:ext cx="952500" cy="985536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1D302A2-599D-2232-F53E-3EFD28943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79" y="951258"/>
            <a:ext cx="952500" cy="952500"/>
          </a:xfrm>
          <a:prstGeom prst="rect">
            <a:avLst/>
          </a:prstGeom>
        </p:spPr>
      </p:pic>
      <p:pic>
        <p:nvPicPr>
          <p:cNvPr id="112" name="그림 111" descr="클립아트이(가) 표시된 사진&#10;&#10;자동 생성된 설명">
            <a:extLst>
              <a:ext uri="{FF2B5EF4-FFF2-40B4-BE49-F238E27FC236}">
                <a16:creationId xmlns:a16="http://schemas.microsoft.com/office/drawing/2014/main" id="{272110EB-5054-4CE6-C5D7-6DB875F38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97" y="1935419"/>
            <a:ext cx="952633" cy="952633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54DC842-B179-793B-04D9-455196187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3" y="3807516"/>
            <a:ext cx="952500" cy="9525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93D62369-BCD1-DFE5-1966-F59B21D9F5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4540"/>
            <a:ext cx="12245019" cy="112346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525C22B-261E-A269-0E2C-1EC62DB27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34" y="4750867"/>
            <a:ext cx="952500" cy="952500"/>
          </a:xfrm>
          <a:prstGeom prst="rect">
            <a:avLst/>
          </a:prstGeom>
        </p:spPr>
      </p:pic>
      <p:pic>
        <p:nvPicPr>
          <p:cNvPr id="120" name="그림 11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0EE45B9E-9B81-E20B-BD4A-830E496F4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18" y="4750867"/>
            <a:ext cx="1016088" cy="1016088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2F30431-DAC1-E59B-2A33-5EB2966CC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88" y="4750867"/>
            <a:ext cx="952500" cy="952500"/>
          </a:xfrm>
          <a:prstGeom prst="rect">
            <a:avLst/>
          </a:prstGeom>
        </p:spPr>
      </p:pic>
      <p:pic>
        <p:nvPicPr>
          <p:cNvPr id="124" name="그림 12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883562F-5B81-3888-2512-D8647FBCA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008" y="4740476"/>
            <a:ext cx="1016088" cy="1016088"/>
          </a:xfrm>
          <a:prstGeom prst="rect">
            <a:avLst/>
          </a:prstGeom>
        </p:spPr>
      </p:pic>
      <p:pic>
        <p:nvPicPr>
          <p:cNvPr id="126" name="그림 12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F499BA04-433A-AA92-2793-F8F06F46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06" y="4718452"/>
            <a:ext cx="1016088" cy="1016088"/>
          </a:xfrm>
          <a:prstGeom prst="rect">
            <a:avLst/>
          </a:prstGeom>
        </p:spPr>
      </p:pic>
      <p:pic>
        <p:nvPicPr>
          <p:cNvPr id="128" name="그림 127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43B08590-C987-BBB9-316C-DA977B6DB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37" y="2875798"/>
            <a:ext cx="1016088" cy="1016088"/>
          </a:xfrm>
          <a:prstGeom prst="rect">
            <a:avLst/>
          </a:prstGeom>
        </p:spPr>
      </p:pic>
      <p:pic>
        <p:nvPicPr>
          <p:cNvPr id="132" name="그림 13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A2B4EA3D-5E98-6FB9-CEDA-F43A593FA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9" y="4772270"/>
            <a:ext cx="1016088" cy="1016088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A403B3-06D4-22A7-0166-64093EEDB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62" y="3814885"/>
            <a:ext cx="952500" cy="952500"/>
          </a:xfrm>
          <a:prstGeom prst="rect">
            <a:avLst/>
          </a:prstGeom>
        </p:spPr>
      </p:pic>
      <p:pic>
        <p:nvPicPr>
          <p:cNvPr id="136" name="그림 1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AF87CB9-8E8F-6246-FD02-869327BFF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66" y="2857500"/>
            <a:ext cx="952500" cy="967155"/>
          </a:xfrm>
          <a:prstGeom prst="rect">
            <a:avLst/>
          </a:prstGeom>
        </p:spPr>
      </p:pic>
      <p:pic>
        <p:nvPicPr>
          <p:cNvPr id="138" name="그림 13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EF62E1D-B223-D7BD-07A5-DB8E1A31C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89" y="2857500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FEFE51C-1DAE-FBA6-F66D-1F298B8D23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806" y="1903758"/>
            <a:ext cx="952500" cy="952500"/>
          </a:xfrm>
          <a:prstGeom prst="rect">
            <a:avLst/>
          </a:prstGeom>
        </p:spPr>
      </p:pic>
      <p:pic>
        <p:nvPicPr>
          <p:cNvPr id="142" name="그림 14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0FBD0F3-ACDF-7479-721B-D4E44D38E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71" y="2858742"/>
            <a:ext cx="952500" cy="952500"/>
          </a:xfrm>
          <a:prstGeom prst="rect">
            <a:avLst/>
          </a:prstGeom>
        </p:spPr>
      </p:pic>
      <p:pic>
        <p:nvPicPr>
          <p:cNvPr id="144" name="그림 14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7B18AB3-EA04-AC9B-4A00-6E41683FA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34" y="959828"/>
            <a:ext cx="952500" cy="952500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96AA9A9-162C-AFED-5DD0-8ECF1A75C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9" y="476250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3D1C5E4B-661A-1EB7-DDE6-AD40E35BB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36" y="1902516"/>
            <a:ext cx="952500" cy="952500"/>
          </a:xfrm>
          <a:prstGeom prst="rect">
            <a:avLst/>
          </a:prstGeom>
        </p:spPr>
      </p:pic>
      <p:pic>
        <p:nvPicPr>
          <p:cNvPr id="150" name="그림 14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2B4EF40-22AD-D73F-511D-4DB1B6AC0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63" y="2846488"/>
            <a:ext cx="952500" cy="967466"/>
          </a:xfrm>
          <a:prstGeom prst="rect">
            <a:avLst/>
          </a:prstGeom>
        </p:spPr>
      </p:pic>
      <p:pic>
        <p:nvPicPr>
          <p:cNvPr id="152" name="그림 15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F873E6E-7793-8E96-B7F6-1F6F28FFC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4762500"/>
            <a:ext cx="952500" cy="952500"/>
          </a:xfrm>
          <a:prstGeom prst="rect">
            <a:avLst/>
          </a:prstGeom>
        </p:spPr>
      </p:pic>
      <p:pic>
        <p:nvPicPr>
          <p:cNvPr id="154" name="그림 15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34CA9C-BA95-074C-E1B0-6ADBA85BC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50" y="3825587"/>
            <a:ext cx="952500" cy="952500"/>
          </a:xfrm>
          <a:prstGeom prst="rect">
            <a:avLst/>
          </a:prstGeom>
        </p:spPr>
      </p:pic>
      <p:pic>
        <p:nvPicPr>
          <p:cNvPr id="156" name="그림 15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0D635DE-C35C-4597-B465-7E32650BC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07" y="4762500"/>
            <a:ext cx="952500" cy="952500"/>
          </a:xfrm>
          <a:prstGeom prst="rect">
            <a:avLst/>
          </a:prstGeom>
        </p:spPr>
      </p:pic>
      <p:pic>
        <p:nvPicPr>
          <p:cNvPr id="158" name="그림 15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E0225F0-F8A7-080C-0EF6-EEF47714E0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02" y="2842845"/>
            <a:ext cx="952500" cy="980568"/>
          </a:xfrm>
          <a:prstGeom prst="rect">
            <a:avLst/>
          </a:prstGeom>
        </p:spPr>
      </p:pic>
      <p:pic>
        <p:nvPicPr>
          <p:cNvPr id="160" name="그림 15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7F87535-5DD8-8452-2DF9-E1B44155D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68" y="285874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B580D25-A4AA-058A-C0C8-7D47DBB5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9" name="그림 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DEDA64D-2121-18CF-E4AC-96B2CB862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13" name="그림 1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4DDBA9A-053D-3790-7C69-E6672BFD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15" name="그림 1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2BB3AEC7-B0A5-6C0A-CADE-4AAEE8EC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91" y="0"/>
            <a:ext cx="952500" cy="952500"/>
          </a:xfrm>
          <a:prstGeom prst="rect">
            <a:avLst/>
          </a:prstGeom>
        </p:spPr>
      </p:pic>
      <p:pic>
        <p:nvPicPr>
          <p:cNvPr id="17" name="그림 1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B6D080C1-10C0-ABC1-263E-12F743C20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1" y="0"/>
            <a:ext cx="952500" cy="952500"/>
          </a:xfrm>
          <a:prstGeom prst="rect">
            <a:avLst/>
          </a:prstGeom>
        </p:spPr>
      </p:pic>
      <p:pic>
        <p:nvPicPr>
          <p:cNvPr id="19" name="그림 1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1165E21-333A-3F71-4B94-4FB3AABE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91" y="0"/>
            <a:ext cx="952500" cy="952500"/>
          </a:xfrm>
          <a:prstGeom prst="rect">
            <a:avLst/>
          </a:prstGeom>
        </p:spPr>
      </p:pic>
      <p:pic>
        <p:nvPicPr>
          <p:cNvPr id="21" name="그림 2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2CAC676-ADF2-5151-9F8C-3264C284B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1" y="0"/>
            <a:ext cx="952500" cy="952500"/>
          </a:xfrm>
          <a:prstGeom prst="rect">
            <a:avLst/>
          </a:prstGeom>
        </p:spPr>
      </p:pic>
      <p:pic>
        <p:nvPicPr>
          <p:cNvPr id="23" name="그림 2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5237DAB3-773F-8B65-F4D3-B1789341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0"/>
            <a:ext cx="952500" cy="952500"/>
          </a:xfrm>
          <a:prstGeom prst="rect">
            <a:avLst/>
          </a:prstGeom>
        </p:spPr>
      </p:pic>
      <p:pic>
        <p:nvPicPr>
          <p:cNvPr id="25" name="그림 24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474605BF-12E9-F7BE-2FA4-49E4B257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0"/>
            <a:ext cx="952500" cy="952500"/>
          </a:xfrm>
          <a:prstGeom prst="rect">
            <a:avLst/>
          </a:prstGeom>
        </p:spPr>
      </p:pic>
      <p:pic>
        <p:nvPicPr>
          <p:cNvPr id="27" name="그림 26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DA1835AA-3B79-BEB0-4913-195A58A9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0"/>
            <a:ext cx="952500" cy="952500"/>
          </a:xfrm>
          <a:prstGeom prst="rect">
            <a:avLst/>
          </a:prstGeom>
        </p:spPr>
      </p:pic>
      <p:pic>
        <p:nvPicPr>
          <p:cNvPr id="29" name="그림 28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9027312C-0FE3-9F83-0691-0CB71873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0"/>
            <a:ext cx="952500" cy="952500"/>
          </a:xfrm>
          <a:prstGeom prst="rect">
            <a:avLst/>
          </a:prstGeom>
        </p:spPr>
      </p:pic>
      <p:pic>
        <p:nvPicPr>
          <p:cNvPr id="31" name="그림 30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E5DD4A9C-B3DA-D633-39E2-A2ECF89C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0"/>
            <a:ext cx="952500" cy="952500"/>
          </a:xfrm>
          <a:prstGeom prst="rect">
            <a:avLst/>
          </a:prstGeom>
        </p:spPr>
      </p:pic>
      <p:pic>
        <p:nvPicPr>
          <p:cNvPr id="33" name="그림 32" descr="픽셀, 패턴, 스크린샷, 사각형이(가) 표시된 사진&#10;&#10;자동 생성된 설명">
            <a:extLst>
              <a:ext uri="{FF2B5EF4-FFF2-40B4-BE49-F238E27FC236}">
                <a16:creationId xmlns:a16="http://schemas.microsoft.com/office/drawing/2014/main" id="{ACA24A3F-5F1C-C676-2452-4BB0854F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0"/>
            <a:ext cx="952500" cy="952500"/>
          </a:xfrm>
          <a:prstGeom prst="rect">
            <a:avLst/>
          </a:prstGeom>
        </p:spPr>
      </p:pic>
      <p:pic>
        <p:nvPicPr>
          <p:cNvPr id="55" name="그림 54" descr="갈색, 지상이(가) 표시된 사진&#10;&#10;자동 생성된 설명">
            <a:extLst>
              <a:ext uri="{FF2B5EF4-FFF2-40B4-BE49-F238E27FC236}">
                <a16:creationId xmlns:a16="http://schemas.microsoft.com/office/drawing/2014/main" id="{3BD81798-1A82-B5C9-A4E9-229078DF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52500" cy="952500"/>
          </a:xfrm>
          <a:prstGeom prst="rect">
            <a:avLst/>
          </a:prstGeom>
        </p:spPr>
      </p:pic>
      <p:pic>
        <p:nvPicPr>
          <p:cNvPr id="57" name="그림 56" descr="갈색, 지상이(가) 표시된 사진&#10;&#10;자동 생성된 설명">
            <a:extLst>
              <a:ext uri="{FF2B5EF4-FFF2-40B4-BE49-F238E27FC236}">
                <a16:creationId xmlns:a16="http://schemas.microsoft.com/office/drawing/2014/main" id="{D4F4E0FA-B9A0-9100-6E79-57342B2C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952500" cy="952500"/>
          </a:xfrm>
          <a:prstGeom prst="rect">
            <a:avLst/>
          </a:prstGeom>
        </p:spPr>
      </p:pic>
      <p:pic>
        <p:nvPicPr>
          <p:cNvPr id="59" name="그림 58" descr="갈색, 지상이(가) 표시된 사진&#10;&#10;자동 생성된 설명">
            <a:extLst>
              <a:ext uri="{FF2B5EF4-FFF2-40B4-BE49-F238E27FC236}">
                <a16:creationId xmlns:a16="http://schemas.microsoft.com/office/drawing/2014/main" id="{9041A556-16FE-47A5-1E8F-44EC2D0D2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2500"/>
            <a:ext cx="952500" cy="952500"/>
          </a:xfrm>
          <a:prstGeom prst="rect">
            <a:avLst/>
          </a:prstGeom>
        </p:spPr>
      </p:pic>
      <p:pic>
        <p:nvPicPr>
          <p:cNvPr id="61" name="그림 60" descr="갈색, 지상이(가) 표시된 사진&#10;&#10;자동 생성된 설명">
            <a:extLst>
              <a:ext uri="{FF2B5EF4-FFF2-40B4-BE49-F238E27FC236}">
                <a16:creationId xmlns:a16="http://schemas.microsoft.com/office/drawing/2014/main" id="{847CBA05-17B4-E77D-A5F0-BAE703E1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52500"/>
            <a:ext cx="952500" cy="952500"/>
          </a:xfrm>
          <a:prstGeom prst="rect">
            <a:avLst/>
          </a:prstGeom>
        </p:spPr>
      </p:pic>
      <p:pic>
        <p:nvPicPr>
          <p:cNvPr id="63" name="그림 62" descr="갈색, 지상이(가) 표시된 사진&#10;&#10;자동 생성된 설명">
            <a:extLst>
              <a:ext uri="{FF2B5EF4-FFF2-40B4-BE49-F238E27FC236}">
                <a16:creationId xmlns:a16="http://schemas.microsoft.com/office/drawing/2014/main" id="{F7703C9D-C8AA-ADD0-EC4D-C7ECE197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52500"/>
            <a:ext cx="952500" cy="952500"/>
          </a:xfrm>
          <a:prstGeom prst="rect">
            <a:avLst/>
          </a:prstGeom>
        </p:spPr>
      </p:pic>
      <p:pic>
        <p:nvPicPr>
          <p:cNvPr id="65" name="그림 64" descr="갈색, 지상이(가) 표시된 사진&#10;&#10;자동 생성된 설명">
            <a:extLst>
              <a:ext uri="{FF2B5EF4-FFF2-40B4-BE49-F238E27FC236}">
                <a16:creationId xmlns:a16="http://schemas.microsoft.com/office/drawing/2014/main" id="{586F4B5B-36F0-1A49-5E73-57D498A8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952500"/>
            <a:ext cx="952500" cy="952500"/>
          </a:xfrm>
          <a:prstGeom prst="rect">
            <a:avLst/>
          </a:prstGeom>
        </p:spPr>
      </p:pic>
      <p:pic>
        <p:nvPicPr>
          <p:cNvPr id="67" name="그림 66" descr="갈색, 지상이(가) 표시된 사진&#10;&#10;자동 생성된 설명">
            <a:extLst>
              <a:ext uri="{FF2B5EF4-FFF2-40B4-BE49-F238E27FC236}">
                <a16:creationId xmlns:a16="http://schemas.microsoft.com/office/drawing/2014/main" id="{91CFC2D9-814B-D60E-B481-B00C835D8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52500"/>
            <a:ext cx="952500" cy="952500"/>
          </a:xfrm>
          <a:prstGeom prst="rect">
            <a:avLst/>
          </a:prstGeom>
        </p:spPr>
      </p:pic>
      <p:pic>
        <p:nvPicPr>
          <p:cNvPr id="69" name="그림 68" descr="갈색, 지상이(가) 표시된 사진&#10;&#10;자동 생성된 설명">
            <a:extLst>
              <a:ext uri="{FF2B5EF4-FFF2-40B4-BE49-F238E27FC236}">
                <a16:creationId xmlns:a16="http://schemas.microsoft.com/office/drawing/2014/main" id="{E29646E3-6A29-BBC5-3418-D8FB3E3F6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91" y="952500"/>
            <a:ext cx="952500" cy="952500"/>
          </a:xfrm>
          <a:prstGeom prst="rect">
            <a:avLst/>
          </a:prstGeom>
        </p:spPr>
      </p:pic>
      <p:pic>
        <p:nvPicPr>
          <p:cNvPr id="70" name="그림 69" descr="갈색, 지상이(가) 표시된 사진&#10;&#10;자동 생성된 설명">
            <a:extLst>
              <a:ext uri="{FF2B5EF4-FFF2-40B4-BE49-F238E27FC236}">
                <a16:creationId xmlns:a16="http://schemas.microsoft.com/office/drawing/2014/main" id="{6AB0BC02-0334-3D3C-4FE9-DFE1C0CA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952500"/>
            <a:ext cx="952500" cy="952500"/>
          </a:xfrm>
          <a:prstGeom prst="rect">
            <a:avLst/>
          </a:prstGeom>
        </p:spPr>
      </p:pic>
      <p:pic>
        <p:nvPicPr>
          <p:cNvPr id="71" name="그림 70" descr="갈색, 지상이(가) 표시된 사진&#10;&#10;자동 생성된 설명">
            <a:extLst>
              <a:ext uri="{FF2B5EF4-FFF2-40B4-BE49-F238E27FC236}">
                <a16:creationId xmlns:a16="http://schemas.microsoft.com/office/drawing/2014/main" id="{B50EDF21-1D9E-59BE-8243-0799AF74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91" y="952500"/>
            <a:ext cx="952500" cy="952500"/>
          </a:xfrm>
          <a:prstGeom prst="rect">
            <a:avLst/>
          </a:prstGeom>
        </p:spPr>
      </p:pic>
      <p:pic>
        <p:nvPicPr>
          <p:cNvPr id="72" name="그림 71" descr="갈색, 지상이(가) 표시된 사진&#10;&#10;자동 생성된 설명">
            <a:extLst>
              <a:ext uri="{FF2B5EF4-FFF2-40B4-BE49-F238E27FC236}">
                <a16:creationId xmlns:a16="http://schemas.microsoft.com/office/drawing/2014/main" id="{2A10C43F-1E76-0F0D-CCBF-13BC3865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952500"/>
            <a:ext cx="952500" cy="952500"/>
          </a:xfrm>
          <a:prstGeom prst="rect">
            <a:avLst/>
          </a:prstGeom>
        </p:spPr>
      </p:pic>
      <p:pic>
        <p:nvPicPr>
          <p:cNvPr id="73" name="그림 72" descr="갈색, 지상이(가) 표시된 사진&#10;&#10;자동 생성된 설명">
            <a:extLst>
              <a:ext uri="{FF2B5EF4-FFF2-40B4-BE49-F238E27FC236}">
                <a16:creationId xmlns:a16="http://schemas.microsoft.com/office/drawing/2014/main" id="{29CCB6B0-559B-E972-7F6C-8707E89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952500"/>
            <a:ext cx="952500" cy="952500"/>
          </a:xfrm>
          <a:prstGeom prst="rect">
            <a:avLst/>
          </a:prstGeom>
        </p:spPr>
      </p:pic>
      <p:pic>
        <p:nvPicPr>
          <p:cNvPr id="74" name="그림 73" descr="갈색, 지상이(가) 표시된 사진&#10;&#10;자동 생성된 설명">
            <a:extLst>
              <a:ext uri="{FF2B5EF4-FFF2-40B4-BE49-F238E27FC236}">
                <a16:creationId xmlns:a16="http://schemas.microsoft.com/office/drawing/2014/main" id="{CB7A7CD5-2155-033C-C415-CF00011E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952500"/>
            <a:ext cx="952500" cy="952500"/>
          </a:xfrm>
          <a:prstGeom prst="rect">
            <a:avLst/>
          </a:prstGeom>
        </p:spPr>
      </p:pic>
      <p:pic>
        <p:nvPicPr>
          <p:cNvPr id="82" name="그림 81" descr="갈색, 지상이(가) 표시된 사진&#10;&#10;자동 생성된 설명">
            <a:extLst>
              <a:ext uri="{FF2B5EF4-FFF2-40B4-BE49-F238E27FC236}">
                <a16:creationId xmlns:a16="http://schemas.microsoft.com/office/drawing/2014/main" id="{10E91642-5A69-4CB7-0061-1701E089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59"/>
            <a:ext cx="952500" cy="952500"/>
          </a:xfrm>
          <a:prstGeom prst="rect">
            <a:avLst/>
          </a:prstGeom>
        </p:spPr>
      </p:pic>
      <p:pic>
        <p:nvPicPr>
          <p:cNvPr id="83" name="그림 82" descr="갈색, 지상이(가) 표시된 사진&#10;&#10;자동 생성된 설명">
            <a:extLst>
              <a:ext uri="{FF2B5EF4-FFF2-40B4-BE49-F238E27FC236}">
                <a16:creationId xmlns:a16="http://schemas.microsoft.com/office/drawing/2014/main" id="{05E1043A-71A3-0171-E501-3F7A7D23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59"/>
            <a:ext cx="952500" cy="952500"/>
          </a:xfrm>
          <a:prstGeom prst="rect">
            <a:avLst/>
          </a:prstGeom>
        </p:spPr>
      </p:pic>
      <p:pic>
        <p:nvPicPr>
          <p:cNvPr id="84" name="그림 83" descr="갈색, 지상이(가) 표시된 사진&#10;&#10;자동 생성된 설명">
            <a:extLst>
              <a:ext uri="{FF2B5EF4-FFF2-40B4-BE49-F238E27FC236}">
                <a16:creationId xmlns:a16="http://schemas.microsoft.com/office/drawing/2014/main" id="{2542AA50-5D22-8100-2E43-3B3E2BF1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952500" cy="952500"/>
          </a:xfrm>
          <a:prstGeom prst="rect">
            <a:avLst/>
          </a:prstGeom>
        </p:spPr>
      </p:pic>
      <p:pic>
        <p:nvPicPr>
          <p:cNvPr id="85" name="그림 84" descr="갈색, 지상이(가) 표시된 사진&#10;&#10;자동 생성된 설명">
            <a:extLst>
              <a:ext uri="{FF2B5EF4-FFF2-40B4-BE49-F238E27FC236}">
                <a16:creationId xmlns:a16="http://schemas.microsoft.com/office/drawing/2014/main" id="{30B8C31F-5C13-954D-4F97-FA3A7CF2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952500" cy="952500"/>
          </a:xfrm>
          <a:prstGeom prst="rect">
            <a:avLst/>
          </a:prstGeom>
        </p:spPr>
      </p:pic>
      <p:pic>
        <p:nvPicPr>
          <p:cNvPr id="86" name="그림 85" descr="갈색, 지상이(가) 표시된 사진&#10;&#10;자동 생성된 설명">
            <a:extLst>
              <a:ext uri="{FF2B5EF4-FFF2-40B4-BE49-F238E27FC236}">
                <a16:creationId xmlns:a16="http://schemas.microsoft.com/office/drawing/2014/main" id="{A9613291-8EB3-9AD3-DD49-4CF14981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905000"/>
            <a:ext cx="952500" cy="952500"/>
          </a:xfrm>
          <a:prstGeom prst="rect">
            <a:avLst/>
          </a:prstGeom>
        </p:spPr>
      </p:pic>
      <p:pic>
        <p:nvPicPr>
          <p:cNvPr id="87" name="그림 86" descr="갈색, 지상이(가) 표시된 사진&#10;&#10;자동 생성된 설명">
            <a:extLst>
              <a:ext uri="{FF2B5EF4-FFF2-40B4-BE49-F238E27FC236}">
                <a16:creationId xmlns:a16="http://schemas.microsoft.com/office/drawing/2014/main" id="{CC21899B-A3E6-2B17-2C85-1D3B13F1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905000"/>
            <a:ext cx="952500" cy="952500"/>
          </a:xfrm>
          <a:prstGeom prst="rect">
            <a:avLst/>
          </a:prstGeom>
        </p:spPr>
      </p:pic>
      <p:pic>
        <p:nvPicPr>
          <p:cNvPr id="88" name="그림 87" descr="갈색, 지상이(가) 표시된 사진&#10;&#10;자동 생성된 설명">
            <a:extLst>
              <a:ext uri="{FF2B5EF4-FFF2-40B4-BE49-F238E27FC236}">
                <a16:creationId xmlns:a16="http://schemas.microsoft.com/office/drawing/2014/main" id="{CFF338F9-FB0E-BB90-98CD-BDE8512D8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905000"/>
            <a:ext cx="952500" cy="952500"/>
          </a:xfrm>
          <a:prstGeom prst="rect">
            <a:avLst/>
          </a:prstGeom>
        </p:spPr>
      </p:pic>
      <p:pic>
        <p:nvPicPr>
          <p:cNvPr id="90" name="그림 8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6B4AFD-174A-B3F9-F0FB-552123A8A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5000"/>
            <a:ext cx="952500" cy="952500"/>
          </a:xfrm>
          <a:prstGeom prst="rect">
            <a:avLst/>
          </a:prstGeom>
        </p:spPr>
      </p:pic>
      <p:pic>
        <p:nvPicPr>
          <p:cNvPr id="93" name="그림 92" descr="갈색, 지상이(가) 표시된 사진&#10;&#10;자동 생성된 설명">
            <a:extLst>
              <a:ext uri="{FF2B5EF4-FFF2-40B4-BE49-F238E27FC236}">
                <a16:creationId xmlns:a16="http://schemas.microsoft.com/office/drawing/2014/main" id="{D6115DE6-9506-7588-11AE-91CB295B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905000"/>
            <a:ext cx="952500" cy="952500"/>
          </a:xfrm>
          <a:prstGeom prst="rect">
            <a:avLst/>
          </a:prstGeom>
        </p:spPr>
      </p:pic>
      <p:pic>
        <p:nvPicPr>
          <p:cNvPr id="94" name="그림 93" descr="갈색, 지상이(가) 표시된 사진&#10;&#10;자동 생성된 설명">
            <a:extLst>
              <a:ext uri="{FF2B5EF4-FFF2-40B4-BE49-F238E27FC236}">
                <a16:creationId xmlns:a16="http://schemas.microsoft.com/office/drawing/2014/main" id="{08CCEF68-112F-C52D-7279-296A8E50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1905000"/>
            <a:ext cx="952500" cy="952500"/>
          </a:xfrm>
          <a:prstGeom prst="rect">
            <a:avLst/>
          </a:prstGeom>
        </p:spPr>
      </p:pic>
      <p:pic>
        <p:nvPicPr>
          <p:cNvPr id="95" name="그림 94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C0522-0B75-E643-8040-876E0EC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91" y="1905000"/>
            <a:ext cx="952500" cy="952500"/>
          </a:xfrm>
          <a:prstGeom prst="rect">
            <a:avLst/>
          </a:prstGeom>
        </p:spPr>
      </p:pic>
      <p:pic>
        <p:nvPicPr>
          <p:cNvPr id="96" name="그림 95" descr="갈색, 지상이(가) 표시된 사진&#10;&#10;자동 생성된 설명">
            <a:extLst>
              <a:ext uri="{FF2B5EF4-FFF2-40B4-BE49-F238E27FC236}">
                <a16:creationId xmlns:a16="http://schemas.microsoft.com/office/drawing/2014/main" id="{B8B1F12C-BDDC-F055-5442-64D14A4F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1905000"/>
            <a:ext cx="952500" cy="952500"/>
          </a:xfrm>
          <a:prstGeom prst="rect">
            <a:avLst/>
          </a:prstGeom>
        </p:spPr>
      </p:pic>
      <p:pic>
        <p:nvPicPr>
          <p:cNvPr id="97" name="그림 9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33795F8-2E73-6486-D53F-D56079704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5" y="2847942"/>
            <a:ext cx="1000571" cy="979244"/>
          </a:xfrm>
          <a:prstGeom prst="rect">
            <a:avLst/>
          </a:prstGeom>
        </p:spPr>
      </p:pic>
      <p:pic>
        <p:nvPicPr>
          <p:cNvPr id="98" name="그림 9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DA1350-4FA2-4D04-7660-FD5EF87B2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2857500"/>
            <a:ext cx="952500" cy="952500"/>
          </a:xfrm>
          <a:prstGeom prst="rect">
            <a:avLst/>
          </a:prstGeom>
        </p:spPr>
      </p:pic>
      <p:pic>
        <p:nvPicPr>
          <p:cNvPr id="99" name="그림 9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C087907-8DDE-0A66-30BD-8BE6E70B6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95" y="3795170"/>
            <a:ext cx="952500" cy="952500"/>
          </a:xfrm>
          <a:prstGeom prst="rect">
            <a:avLst/>
          </a:prstGeom>
        </p:spPr>
      </p:pic>
      <p:pic>
        <p:nvPicPr>
          <p:cNvPr id="100" name="그림 9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D9EAE1-2BF1-6562-A959-7EBF91DF2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46" y="3809882"/>
            <a:ext cx="952500" cy="952500"/>
          </a:xfrm>
          <a:prstGeom prst="rect">
            <a:avLst/>
          </a:prstGeom>
        </p:spPr>
      </p:pic>
      <p:pic>
        <p:nvPicPr>
          <p:cNvPr id="101" name="그림 100" descr="갈색, 지상이(가) 표시된 사진&#10;&#10;자동 생성된 설명">
            <a:extLst>
              <a:ext uri="{FF2B5EF4-FFF2-40B4-BE49-F238E27FC236}">
                <a16:creationId xmlns:a16="http://schemas.microsoft.com/office/drawing/2014/main" id="{952374D7-4041-7218-F1B8-143E6F55E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0"/>
            <a:ext cx="952500" cy="952500"/>
          </a:xfrm>
          <a:prstGeom prst="rect">
            <a:avLst/>
          </a:prstGeom>
        </p:spPr>
      </p:pic>
      <p:pic>
        <p:nvPicPr>
          <p:cNvPr id="102" name="그림 101" descr="갈색, 지상이(가) 표시된 사진&#10;&#10;자동 생성된 설명">
            <a:extLst>
              <a:ext uri="{FF2B5EF4-FFF2-40B4-BE49-F238E27FC236}">
                <a16:creationId xmlns:a16="http://schemas.microsoft.com/office/drawing/2014/main" id="{AC457F43-AB5D-CBF8-790E-31371018E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" y="2857500"/>
            <a:ext cx="952500" cy="952500"/>
          </a:xfrm>
          <a:prstGeom prst="rect">
            <a:avLst/>
          </a:prstGeom>
        </p:spPr>
      </p:pic>
      <p:pic>
        <p:nvPicPr>
          <p:cNvPr id="103" name="그림 102" descr="갈색, 지상이(가) 표시된 사진&#10;&#10;자동 생성된 설명">
            <a:extLst>
              <a:ext uri="{FF2B5EF4-FFF2-40B4-BE49-F238E27FC236}">
                <a16:creationId xmlns:a16="http://schemas.microsoft.com/office/drawing/2014/main" id="{C024B7D3-09BB-7908-C0D9-0BDC90DF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67" y="2857500"/>
            <a:ext cx="952500" cy="952500"/>
          </a:xfrm>
          <a:prstGeom prst="rect">
            <a:avLst/>
          </a:prstGeom>
        </p:spPr>
      </p:pic>
      <p:pic>
        <p:nvPicPr>
          <p:cNvPr id="104" name="그림 103" descr="갈색, 지상이(가) 표시된 사진&#10;&#10;자동 생성된 설명">
            <a:extLst>
              <a:ext uri="{FF2B5EF4-FFF2-40B4-BE49-F238E27FC236}">
                <a16:creationId xmlns:a16="http://schemas.microsoft.com/office/drawing/2014/main" id="{7AD36D10-4E1D-4A61-2FC1-B0A968C5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05" y="2855687"/>
            <a:ext cx="952500" cy="952500"/>
          </a:xfrm>
          <a:prstGeom prst="rect">
            <a:avLst/>
          </a:prstGeom>
        </p:spPr>
      </p:pic>
      <p:pic>
        <p:nvPicPr>
          <p:cNvPr id="105" name="그림 104" descr="갈색, 지상이(가) 표시된 사진&#10;&#10;자동 생성된 설명">
            <a:extLst>
              <a:ext uri="{FF2B5EF4-FFF2-40B4-BE49-F238E27FC236}">
                <a16:creationId xmlns:a16="http://schemas.microsoft.com/office/drawing/2014/main" id="{C8B31D7A-84ED-FEA8-5955-D8717F43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46" y="2856527"/>
            <a:ext cx="952500" cy="952500"/>
          </a:xfrm>
          <a:prstGeom prst="rect">
            <a:avLst/>
          </a:prstGeom>
        </p:spPr>
      </p:pic>
      <p:pic>
        <p:nvPicPr>
          <p:cNvPr id="106" name="그림 105" descr="갈색, 지상이(가) 표시된 사진&#10;&#10;자동 생성된 설명">
            <a:extLst>
              <a:ext uri="{FF2B5EF4-FFF2-40B4-BE49-F238E27FC236}">
                <a16:creationId xmlns:a16="http://schemas.microsoft.com/office/drawing/2014/main" id="{4BB83BAC-3354-3621-A3AE-9EA261527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38" y="2855687"/>
            <a:ext cx="952500" cy="952500"/>
          </a:xfrm>
          <a:prstGeom prst="rect">
            <a:avLst/>
          </a:prstGeom>
        </p:spPr>
      </p:pic>
      <p:pic>
        <p:nvPicPr>
          <p:cNvPr id="107" name="그림 106" descr="갈색, 지상이(가) 표시된 사진&#10;&#10;자동 생성된 설명">
            <a:extLst>
              <a:ext uri="{FF2B5EF4-FFF2-40B4-BE49-F238E27FC236}">
                <a16:creationId xmlns:a16="http://schemas.microsoft.com/office/drawing/2014/main" id="{B47498BD-5568-DB27-21CE-56D61F74C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857500"/>
            <a:ext cx="952500" cy="952500"/>
          </a:xfrm>
          <a:prstGeom prst="rect">
            <a:avLst/>
          </a:prstGeom>
        </p:spPr>
      </p:pic>
      <p:pic>
        <p:nvPicPr>
          <p:cNvPr id="108" name="그림 107" descr="갈색, 지상이(가) 표시된 사진&#10;&#10;자동 생성된 설명">
            <a:extLst>
              <a:ext uri="{FF2B5EF4-FFF2-40B4-BE49-F238E27FC236}">
                <a16:creationId xmlns:a16="http://schemas.microsoft.com/office/drawing/2014/main" id="{26684CD3-2A03-9002-C6BF-27EF54C79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857500"/>
            <a:ext cx="952500" cy="952500"/>
          </a:xfrm>
          <a:prstGeom prst="rect">
            <a:avLst/>
          </a:prstGeom>
        </p:spPr>
      </p:pic>
      <p:pic>
        <p:nvPicPr>
          <p:cNvPr id="109" name="그림 108" descr="갈색, 지상이(가) 표시된 사진&#10;&#10;자동 생성된 설명">
            <a:extLst>
              <a:ext uri="{FF2B5EF4-FFF2-40B4-BE49-F238E27FC236}">
                <a16:creationId xmlns:a16="http://schemas.microsoft.com/office/drawing/2014/main" id="{BEF07C30-B836-F4C3-BC97-332F5D482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2857500"/>
            <a:ext cx="952500" cy="952500"/>
          </a:xfrm>
          <a:prstGeom prst="rect">
            <a:avLst/>
          </a:prstGeom>
        </p:spPr>
      </p:pic>
      <p:pic>
        <p:nvPicPr>
          <p:cNvPr id="110" name="그림 109" descr="갈색, 지상이(가) 표시된 사진&#10;&#10;자동 생성된 설명">
            <a:extLst>
              <a:ext uri="{FF2B5EF4-FFF2-40B4-BE49-F238E27FC236}">
                <a16:creationId xmlns:a16="http://schemas.microsoft.com/office/drawing/2014/main" id="{D6204649-816D-539B-F229-1D2D45D00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갈색, 지상이(가) 표시된 사진&#10;&#10;자동 생성된 설명">
            <a:extLst>
              <a:ext uri="{FF2B5EF4-FFF2-40B4-BE49-F238E27FC236}">
                <a16:creationId xmlns:a16="http://schemas.microsoft.com/office/drawing/2014/main" id="{3E3B48AD-71E3-DFE2-C4A1-85203A7D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0" y="2857500"/>
            <a:ext cx="952500" cy="952500"/>
          </a:xfrm>
          <a:prstGeom prst="rect">
            <a:avLst/>
          </a:prstGeom>
        </p:spPr>
      </p:pic>
      <p:pic>
        <p:nvPicPr>
          <p:cNvPr id="113" name="그림 112" descr="갈색, 지상이(가) 표시된 사진&#10;&#10;자동 생성된 설명">
            <a:extLst>
              <a:ext uri="{FF2B5EF4-FFF2-40B4-BE49-F238E27FC236}">
                <a16:creationId xmlns:a16="http://schemas.microsoft.com/office/drawing/2014/main" id="{5A8E4A35-0A06-F038-6465-1766E509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84" y="3810000"/>
            <a:ext cx="952500" cy="952500"/>
          </a:xfrm>
          <a:prstGeom prst="rect">
            <a:avLst/>
          </a:prstGeom>
        </p:spPr>
      </p:pic>
      <p:pic>
        <p:nvPicPr>
          <p:cNvPr id="114" name="그림 113" descr="갈색, 지상이(가) 표시된 사진&#10;&#10;자동 생성된 설명">
            <a:extLst>
              <a:ext uri="{FF2B5EF4-FFF2-40B4-BE49-F238E27FC236}">
                <a16:creationId xmlns:a16="http://schemas.microsoft.com/office/drawing/2014/main" id="{83334C14-4E29-FCCE-A5EA-88405D90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7" y="3810000"/>
            <a:ext cx="952500" cy="952500"/>
          </a:xfrm>
          <a:prstGeom prst="rect">
            <a:avLst/>
          </a:prstGeom>
        </p:spPr>
      </p:pic>
      <p:pic>
        <p:nvPicPr>
          <p:cNvPr id="115" name="그림 114" descr="갈색, 지상이(가) 표시된 사진&#10;&#10;자동 생성된 설명">
            <a:extLst>
              <a:ext uri="{FF2B5EF4-FFF2-40B4-BE49-F238E27FC236}">
                <a16:creationId xmlns:a16="http://schemas.microsoft.com/office/drawing/2014/main" id="{31B68FB9-80EF-9BDD-F54D-7616AE913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10" y="3808253"/>
            <a:ext cx="952500" cy="952500"/>
          </a:xfrm>
          <a:prstGeom prst="rect">
            <a:avLst/>
          </a:prstGeom>
        </p:spPr>
      </p:pic>
      <p:pic>
        <p:nvPicPr>
          <p:cNvPr id="116" name="그림 115" descr="갈색, 지상이(가) 표시된 사진&#10;&#10;자동 생성된 설명">
            <a:extLst>
              <a:ext uri="{FF2B5EF4-FFF2-40B4-BE49-F238E27FC236}">
                <a16:creationId xmlns:a16="http://schemas.microsoft.com/office/drawing/2014/main" id="{95D705DE-43EB-347C-5FDC-84D7DDBFE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573" y="3809882"/>
            <a:ext cx="952500" cy="952500"/>
          </a:xfrm>
          <a:prstGeom prst="rect">
            <a:avLst/>
          </a:prstGeom>
        </p:spPr>
      </p:pic>
      <p:pic>
        <p:nvPicPr>
          <p:cNvPr id="117" name="그림 116" descr="갈색, 지상이(가) 표시된 사진&#10;&#10;자동 생성된 설명">
            <a:extLst>
              <a:ext uri="{FF2B5EF4-FFF2-40B4-BE49-F238E27FC236}">
                <a16:creationId xmlns:a16="http://schemas.microsoft.com/office/drawing/2014/main" id="{2264D7C0-AFE5-A4AE-55B8-836F117D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48" y="3809941"/>
            <a:ext cx="952500" cy="952500"/>
          </a:xfrm>
          <a:prstGeom prst="rect">
            <a:avLst/>
          </a:prstGeom>
        </p:spPr>
      </p:pic>
      <p:pic>
        <p:nvPicPr>
          <p:cNvPr id="118" name="그림 117" descr="갈색, 지상이(가) 표시된 사진&#10;&#10;자동 생성된 설명">
            <a:extLst>
              <a:ext uri="{FF2B5EF4-FFF2-40B4-BE49-F238E27FC236}">
                <a16:creationId xmlns:a16="http://schemas.microsoft.com/office/drawing/2014/main" id="{17842D56-5FB4-2D53-5D76-889F2BA2B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28" y="3809941"/>
            <a:ext cx="952500" cy="952500"/>
          </a:xfrm>
          <a:prstGeom prst="rect">
            <a:avLst/>
          </a:prstGeom>
        </p:spPr>
      </p:pic>
      <p:pic>
        <p:nvPicPr>
          <p:cNvPr id="119" name="그림 118" descr="갈색, 지상이(가) 표시된 사진&#10;&#10;자동 생성된 설명">
            <a:extLst>
              <a:ext uri="{FF2B5EF4-FFF2-40B4-BE49-F238E27FC236}">
                <a16:creationId xmlns:a16="http://schemas.microsoft.com/office/drawing/2014/main" id="{46E13E0F-1174-8682-08F5-E06242852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5" y="3790942"/>
            <a:ext cx="952500" cy="952500"/>
          </a:xfrm>
          <a:prstGeom prst="rect">
            <a:avLst/>
          </a:prstGeom>
        </p:spPr>
      </p:pic>
      <p:pic>
        <p:nvPicPr>
          <p:cNvPr id="121" name="그림 12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11DE6494-84CC-5A35-CC53-C2D5181882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38" y="4729570"/>
            <a:ext cx="3810000" cy="952500"/>
          </a:xfrm>
          <a:prstGeom prst="rect">
            <a:avLst/>
          </a:prstGeom>
        </p:spPr>
      </p:pic>
      <p:pic>
        <p:nvPicPr>
          <p:cNvPr id="123" name="그림 122" descr="갈색, 지상이(가) 표시된 사진&#10;&#10;자동 생성된 설명">
            <a:extLst>
              <a:ext uri="{FF2B5EF4-FFF2-40B4-BE49-F238E27FC236}">
                <a16:creationId xmlns:a16="http://schemas.microsoft.com/office/drawing/2014/main" id="{D97782B5-39AC-A153-2A71-8D35BEC0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46" y="3809882"/>
            <a:ext cx="952500" cy="952500"/>
          </a:xfrm>
          <a:prstGeom prst="rect">
            <a:avLst/>
          </a:prstGeom>
        </p:spPr>
      </p:pic>
      <p:pic>
        <p:nvPicPr>
          <p:cNvPr id="125" name="그림 124" descr="갈색, 지상이(가) 표시된 사진&#10;&#10;자동 생성된 설명">
            <a:extLst>
              <a:ext uri="{FF2B5EF4-FFF2-40B4-BE49-F238E27FC236}">
                <a16:creationId xmlns:a16="http://schemas.microsoft.com/office/drawing/2014/main" id="{469B02DE-AD21-D26B-74CA-FC8E6861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719" y="3809882"/>
            <a:ext cx="952500" cy="952500"/>
          </a:xfrm>
          <a:prstGeom prst="rect">
            <a:avLst/>
          </a:prstGeom>
        </p:spPr>
      </p:pic>
      <p:pic>
        <p:nvPicPr>
          <p:cNvPr id="127" name="그림 126" descr="갈색, 지상이(가) 표시된 사진&#10;&#10;자동 생성된 설명">
            <a:extLst>
              <a:ext uri="{FF2B5EF4-FFF2-40B4-BE49-F238E27FC236}">
                <a16:creationId xmlns:a16="http://schemas.microsoft.com/office/drawing/2014/main" id="{3965BE3E-109D-AF29-8E4C-EBFB1075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219" y="3809882"/>
            <a:ext cx="952500" cy="952500"/>
          </a:xfrm>
          <a:prstGeom prst="rect">
            <a:avLst/>
          </a:prstGeom>
        </p:spPr>
      </p:pic>
      <p:pic>
        <p:nvPicPr>
          <p:cNvPr id="129" name="그림 128" descr="갈색, 지상이(가) 표시된 사진&#10;&#10;자동 생성된 설명">
            <a:extLst>
              <a:ext uri="{FF2B5EF4-FFF2-40B4-BE49-F238E27FC236}">
                <a16:creationId xmlns:a16="http://schemas.microsoft.com/office/drawing/2014/main" id="{7B4E50BC-5A7E-639B-B1A1-FF98A23F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8" y="4729630"/>
            <a:ext cx="952500" cy="9525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9FE3B665-63F8-40FE-F918-0C5614470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779" y="4731012"/>
            <a:ext cx="951058" cy="951058"/>
          </a:xfrm>
          <a:prstGeom prst="rect">
            <a:avLst/>
          </a:prstGeom>
        </p:spPr>
      </p:pic>
      <p:pic>
        <p:nvPicPr>
          <p:cNvPr id="133" name="그림 132" descr="갈색, 지상이(가) 표시된 사진&#10;&#10;자동 생성된 설명">
            <a:extLst>
              <a:ext uri="{FF2B5EF4-FFF2-40B4-BE49-F238E27FC236}">
                <a16:creationId xmlns:a16="http://schemas.microsoft.com/office/drawing/2014/main" id="{6FFCCDE7-401F-1924-C01C-352A1A0B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6" y="4729570"/>
            <a:ext cx="952500" cy="952500"/>
          </a:xfrm>
          <a:prstGeom prst="rect">
            <a:avLst/>
          </a:prstGeom>
        </p:spPr>
      </p:pic>
      <p:pic>
        <p:nvPicPr>
          <p:cNvPr id="134" name="그림 133" descr="갈색, 지상이(가) 표시된 사진&#10;&#10;자동 생성된 설명">
            <a:extLst>
              <a:ext uri="{FF2B5EF4-FFF2-40B4-BE49-F238E27FC236}">
                <a16:creationId xmlns:a16="http://schemas.microsoft.com/office/drawing/2014/main" id="{4B0081FE-EF23-5BB1-0604-CEA181AB5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77" y="4729630"/>
            <a:ext cx="952500" cy="952500"/>
          </a:xfrm>
          <a:prstGeom prst="rect">
            <a:avLst/>
          </a:prstGeom>
        </p:spPr>
      </p:pic>
      <p:pic>
        <p:nvPicPr>
          <p:cNvPr id="135" name="그림 134" descr="갈색, 지상이(가) 표시된 사진&#10;&#10;자동 생성된 설명">
            <a:extLst>
              <a:ext uri="{FF2B5EF4-FFF2-40B4-BE49-F238E27FC236}">
                <a16:creationId xmlns:a16="http://schemas.microsoft.com/office/drawing/2014/main" id="{14355F42-6354-12B2-38B6-45A42C9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48" y="4729630"/>
            <a:ext cx="952500" cy="952500"/>
          </a:xfrm>
          <a:prstGeom prst="rect">
            <a:avLst/>
          </a:prstGeom>
        </p:spPr>
      </p:pic>
      <p:pic>
        <p:nvPicPr>
          <p:cNvPr id="136" name="그림 135" descr="갈색, 지상이(가) 표시된 사진&#10;&#10;자동 생성된 설명">
            <a:extLst>
              <a:ext uri="{FF2B5EF4-FFF2-40B4-BE49-F238E27FC236}">
                <a16:creationId xmlns:a16="http://schemas.microsoft.com/office/drawing/2014/main" id="{62234728-1C00-2779-BEC0-ED1732317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291" y="4762382"/>
            <a:ext cx="952500" cy="952500"/>
          </a:xfrm>
          <a:prstGeom prst="rect">
            <a:avLst/>
          </a:prstGeom>
        </p:spPr>
      </p:pic>
      <p:pic>
        <p:nvPicPr>
          <p:cNvPr id="138" name="그림 137" descr="갈색, 지상이(가) 표시된 사진&#10;&#10;자동 생성된 설명">
            <a:extLst>
              <a:ext uri="{FF2B5EF4-FFF2-40B4-BE49-F238E27FC236}">
                <a16:creationId xmlns:a16="http://schemas.microsoft.com/office/drawing/2014/main" id="{41B2869A-3978-F085-CEB7-C21406BC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291" y="4762382"/>
            <a:ext cx="952500" cy="952500"/>
          </a:xfrm>
          <a:prstGeom prst="rect">
            <a:avLst/>
          </a:prstGeom>
        </p:spPr>
      </p:pic>
      <p:pic>
        <p:nvPicPr>
          <p:cNvPr id="140" name="그림 13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70874B6-223C-9517-AA69-BF9791D2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48" y="5676884"/>
            <a:ext cx="1005468" cy="952500"/>
          </a:xfrm>
          <a:prstGeom prst="rect">
            <a:avLst/>
          </a:prstGeom>
        </p:spPr>
      </p:pic>
      <p:pic>
        <p:nvPicPr>
          <p:cNvPr id="142" name="그림 141" descr="갈색, 지상이(가) 표시된 사진&#10;&#10;자동 생성된 설명">
            <a:extLst>
              <a:ext uri="{FF2B5EF4-FFF2-40B4-BE49-F238E27FC236}">
                <a16:creationId xmlns:a16="http://schemas.microsoft.com/office/drawing/2014/main" id="{3730B225-66C6-DF12-4FF4-F9AC55343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5682071"/>
            <a:ext cx="952500" cy="952500"/>
          </a:xfrm>
          <a:prstGeom prst="rect">
            <a:avLst/>
          </a:prstGeom>
        </p:spPr>
      </p:pic>
      <p:pic>
        <p:nvPicPr>
          <p:cNvPr id="144" name="그림 143" descr="갈색, 지상이(가) 표시된 사진&#10;&#10;자동 생성된 설명">
            <a:extLst>
              <a:ext uri="{FF2B5EF4-FFF2-40B4-BE49-F238E27FC236}">
                <a16:creationId xmlns:a16="http://schemas.microsoft.com/office/drawing/2014/main" id="{6CE788E1-A47D-7F2D-A210-CBDFA4F6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6" y="5681951"/>
            <a:ext cx="952500" cy="952500"/>
          </a:xfrm>
          <a:prstGeom prst="rect">
            <a:avLst/>
          </a:prstGeom>
        </p:spPr>
      </p:pic>
      <p:pic>
        <p:nvPicPr>
          <p:cNvPr id="145" name="그림 144" descr="갈색, 지상이(가) 표시된 사진&#10;&#10;자동 생성된 설명">
            <a:extLst>
              <a:ext uri="{FF2B5EF4-FFF2-40B4-BE49-F238E27FC236}">
                <a16:creationId xmlns:a16="http://schemas.microsoft.com/office/drawing/2014/main" id="{9621AEA9-6D3A-CE54-0FB8-4753B0C7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67" y="5680509"/>
            <a:ext cx="952500" cy="952500"/>
          </a:xfrm>
          <a:prstGeom prst="rect">
            <a:avLst/>
          </a:prstGeom>
        </p:spPr>
      </p:pic>
      <p:pic>
        <p:nvPicPr>
          <p:cNvPr id="146" name="그림 145" descr="갈색, 지상이(가) 표시된 사진&#10;&#10;자동 생성된 설명">
            <a:extLst>
              <a:ext uri="{FF2B5EF4-FFF2-40B4-BE49-F238E27FC236}">
                <a16:creationId xmlns:a16="http://schemas.microsoft.com/office/drawing/2014/main" id="{52399131-4DC4-A9BD-D8DF-2CE9D7498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2" y="5680509"/>
            <a:ext cx="952500" cy="952500"/>
          </a:xfrm>
          <a:prstGeom prst="rect">
            <a:avLst/>
          </a:prstGeom>
        </p:spPr>
      </p:pic>
      <p:pic>
        <p:nvPicPr>
          <p:cNvPr id="147" name="그림 146" descr="갈색, 지상이(가) 표시된 사진&#10;&#10;자동 생성된 설명">
            <a:extLst>
              <a:ext uri="{FF2B5EF4-FFF2-40B4-BE49-F238E27FC236}">
                <a16:creationId xmlns:a16="http://schemas.microsoft.com/office/drawing/2014/main" id="{AC85F94C-3828-4C0D-5BCD-EA34EDEA6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31" y="5680450"/>
            <a:ext cx="952500" cy="952500"/>
          </a:xfrm>
          <a:prstGeom prst="rect">
            <a:avLst/>
          </a:prstGeom>
        </p:spPr>
      </p:pic>
      <p:pic>
        <p:nvPicPr>
          <p:cNvPr id="148" name="그림 147" descr="갈색, 지상이(가) 표시된 사진&#10;&#10;자동 생성된 설명">
            <a:extLst>
              <a:ext uri="{FF2B5EF4-FFF2-40B4-BE49-F238E27FC236}">
                <a16:creationId xmlns:a16="http://schemas.microsoft.com/office/drawing/2014/main" id="{0CE9FFDB-64BD-D666-84F8-96F0F802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1" y="5680450"/>
            <a:ext cx="952500" cy="952500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CC6F0C6D-EDB7-8751-BAB5-426ABDB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803" y="5680450"/>
            <a:ext cx="951058" cy="951058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B2A7AA89-3119-11C2-32E5-F0B21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9219" y="5680450"/>
            <a:ext cx="951058" cy="951058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9CFB88-C152-2EEB-D6BE-EE8F810D4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692" y="5680450"/>
            <a:ext cx="951058" cy="951058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EBCB7BD8-7CF7-A069-1B8A-2F33ECEAD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877" y="5680450"/>
            <a:ext cx="951058" cy="951058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4A601ED-A839-5311-992D-0AA2B5FCF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15" y="5680450"/>
            <a:ext cx="951058" cy="951058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F88DC74C-DF5E-92EB-E01C-28390971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596" y="5680450"/>
            <a:ext cx="951058" cy="951058"/>
          </a:xfrm>
          <a:prstGeom prst="rect">
            <a:avLst/>
          </a:prstGeom>
        </p:spPr>
      </p:pic>
      <p:pic>
        <p:nvPicPr>
          <p:cNvPr id="156" name="그림 155" descr="클립아트이(가) 표시된 사진&#10;&#10;자동 생성된 설명">
            <a:extLst>
              <a:ext uri="{FF2B5EF4-FFF2-40B4-BE49-F238E27FC236}">
                <a16:creationId xmlns:a16="http://schemas.microsoft.com/office/drawing/2014/main" id="{74F3D840-6983-14C7-C1F4-A6B231D377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5" y="1937796"/>
            <a:ext cx="952633" cy="952633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3B912DA0-C083-3FD3-9C13-76D91D79AD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36" y="3808187"/>
            <a:ext cx="952633" cy="952633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1BD253B-775F-0C0B-B582-30FBB2927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" y="4745166"/>
            <a:ext cx="95250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08468D-297F-4645-BB47-DA4B8E9299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377" y="4743442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2" name="그림 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DDB4ECB-5F3D-6778-5CD4-9603884E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81" y="952500"/>
            <a:ext cx="952500" cy="952500"/>
          </a:xfrm>
          <a:prstGeom prst="rect">
            <a:avLst/>
          </a:prstGeom>
        </p:spPr>
      </p:pic>
      <p:pic>
        <p:nvPicPr>
          <p:cNvPr id="12" name="그림 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202898-DC89-A539-6E5D-1EFA9DCBD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3" y="1905000"/>
            <a:ext cx="952500" cy="952500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B8B42-6DFA-6E3A-837A-A983E2DDA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F719EF1-C327-165A-27C6-043ACDB7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9C386F4-6448-C83C-4ADA-E94A72EA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4" y="2857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FD4AB9F-5D64-4171-2F23-E0B017C8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17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E90B4D-4B69-DE5F-8638-932492184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12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7F38AD4-559B-22BA-92FF-5AF873236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190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E2E46E7-0275-02BC-9BE7-147049245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667" y="4762500"/>
            <a:ext cx="952500" cy="952500"/>
          </a:xfrm>
          <a:prstGeom prst="rect">
            <a:avLst/>
          </a:prstGeom>
        </p:spPr>
      </p:pic>
      <p:pic>
        <p:nvPicPr>
          <p:cNvPr id="103" name="그림 10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B9B9DAB-3ABB-53AB-70CF-6956D686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829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1CB45C1-C5B0-8DCC-841F-8898EB64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4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B13BFA9-7CD4-0045-68EB-914F9E99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96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DCC155F-9B15-6FBF-5B1B-3CA5D4651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53" y="5715000"/>
            <a:ext cx="952500" cy="952500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0A034A8-4F6C-484E-65B5-9F042AFF4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77" y="4762500"/>
            <a:ext cx="952500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FB6B67A-6D25-206B-D502-888A84687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02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FB817E8D-C7F6-EE55-C9A7-CCF7E0A92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22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C3E1CD78-E444-115B-2D05-92D230056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4" y="4762500"/>
            <a:ext cx="952500" cy="952500"/>
          </a:xfrm>
          <a:prstGeom prst="rect">
            <a:avLst/>
          </a:prstGeom>
        </p:spPr>
      </p:pic>
      <p:pic>
        <p:nvPicPr>
          <p:cNvPr id="113" name="그림 112" descr="클립아트이(가) 표시된 사진&#10;&#10;자동 생성된 설명">
            <a:extLst>
              <a:ext uri="{FF2B5EF4-FFF2-40B4-BE49-F238E27FC236}">
                <a16:creationId xmlns:a16="http://schemas.microsoft.com/office/drawing/2014/main" id="{A0F80ADB-9448-8A52-8FFB-D6A7A31E4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67" y="2857301"/>
            <a:ext cx="952633" cy="952633"/>
          </a:xfrm>
          <a:prstGeom prst="rect">
            <a:avLst/>
          </a:prstGeom>
        </p:spPr>
      </p:pic>
      <p:pic>
        <p:nvPicPr>
          <p:cNvPr id="115" name="그림 114" descr="클립아트이(가) 표시된 사진&#10;&#10;자동 생성된 설명">
            <a:extLst>
              <a:ext uri="{FF2B5EF4-FFF2-40B4-BE49-F238E27FC236}">
                <a16:creationId xmlns:a16="http://schemas.microsoft.com/office/drawing/2014/main" id="{C1F65035-B28D-4B58-FC0A-E631DAB5B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26" y="3809934"/>
            <a:ext cx="952633" cy="952633"/>
          </a:xfrm>
          <a:prstGeom prst="rect">
            <a:avLst/>
          </a:prstGeom>
        </p:spPr>
      </p:pic>
      <p:pic>
        <p:nvPicPr>
          <p:cNvPr id="116" name="그림 115" descr="클립아트이(가) 표시된 사진&#10;&#10;자동 생성된 설명">
            <a:extLst>
              <a:ext uri="{FF2B5EF4-FFF2-40B4-BE49-F238E27FC236}">
                <a16:creationId xmlns:a16="http://schemas.microsoft.com/office/drawing/2014/main" id="{1A35F743-92F8-AF88-FE5B-B60B4666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09" y="4762301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" y="952003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904801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62302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2B36DE52-97B3-FE95-06F7-48375F038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07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3057F31-E504-53E0-0FA4-BF0DB85E6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3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9F8367-F097-7AAE-A43B-E7B54F6F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39" y="57150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FCECB42-81F4-E42D-F76B-F86B53C7E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02" y="57150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BA07D43-8D7A-121E-1E4E-8FBC8612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FE7EA-C061-E8E3-75B1-AAE2B6C3E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375" y="5715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6B70227-3953-8D72-452C-16F9D683A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56" y="3810000"/>
            <a:ext cx="952500" cy="952500"/>
          </a:xfrm>
          <a:prstGeom prst="rect">
            <a:avLst/>
          </a:prstGeom>
        </p:spPr>
      </p:pic>
      <p:pic>
        <p:nvPicPr>
          <p:cNvPr id="106" name="그림 105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F452522-AB95-12DD-AA8E-D36E1066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5715000"/>
            <a:ext cx="1016088" cy="10160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E6AE60C-C9CC-6601-DEA1-D6D23EA27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2" y="952003"/>
            <a:ext cx="952500" cy="95250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75CD9DD-0F5E-481E-1040-B0A115ED3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3" y="1904801"/>
            <a:ext cx="952500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D439DF7-F5F9-2692-4E9B-18FF75833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48" y="2856506"/>
            <a:ext cx="952500" cy="952500"/>
          </a:xfrm>
          <a:prstGeom prst="rect">
            <a:avLst/>
          </a:prstGeom>
        </p:spPr>
      </p:pic>
      <p:pic>
        <p:nvPicPr>
          <p:cNvPr id="110" name="그림 10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C8F49EE-B709-31D8-2542-0BD71540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93" y="1904006"/>
            <a:ext cx="952500" cy="952500"/>
          </a:xfrm>
          <a:prstGeom prst="rect">
            <a:avLst/>
          </a:prstGeom>
        </p:spPr>
      </p:pic>
      <p:pic>
        <p:nvPicPr>
          <p:cNvPr id="111" name="그림 11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6BF5CD-149D-7A6A-B463-07D332BB2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32" y="3808012"/>
            <a:ext cx="952500" cy="952500"/>
          </a:xfrm>
          <a:prstGeom prst="rect">
            <a:avLst/>
          </a:prstGeom>
        </p:spPr>
      </p:pic>
      <p:pic>
        <p:nvPicPr>
          <p:cNvPr id="112" name="그림 11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4032F75-4C2D-D236-A702-411739865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226" y="1904006"/>
            <a:ext cx="952500" cy="952500"/>
          </a:xfrm>
          <a:prstGeom prst="rect">
            <a:avLst/>
          </a:prstGeom>
        </p:spPr>
      </p:pic>
      <p:pic>
        <p:nvPicPr>
          <p:cNvPr id="113" name="그림 1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647A4A2-C47D-32AE-7657-8880092CF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3" y="951506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0E0AF00-098E-E2FC-FBE1-C8CCD51AA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3" y="2857003"/>
            <a:ext cx="952500" cy="951506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057A58D5-EC35-68CA-3EFA-5FB8D6C1F6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81" y="4762433"/>
            <a:ext cx="952633" cy="952633"/>
          </a:xfrm>
          <a:prstGeom prst="rect">
            <a:avLst/>
          </a:prstGeom>
        </p:spPr>
      </p:pic>
      <p:pic>
        <p:nvPicPr>
          <p:cNvPr id="118" name="그림 117" descr="클립아트이(가) 표시된 사진&#10;&#10;자동 생성된 설명">
            <a:extLst>
              <a:ext uri="{FF2B5EF4-FFF2-40B4-BE49-F238E27FC236}">
                <a16:creationId xmlns:a16="http://schemas.microsoft.com/office/drawing/2014/main" id="{D3745E66-A53D-6DD3-A965-37049F66D1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090" y="4760512"/>
            <a:ext cx="952633" cy="952633"/>
          </a:xfrm>
          <a:prstGeom prst="rect">
            <a:avLst/>
          </a:prstGeom>
        </p:spPr>
      </p:pic>
      <p:pic>
        <p:nvPicPr>
          <p:cNvPr id="119" name="그림 11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E417C62-D8E7-74EA-A454-83581789B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5712151"/>
            <a:ext cx="952500" cy="951506"/>
          </a:xfrm>
          <a:prstGeom prst="rect">
            <a:avLst/>
          </a:prstGeom>
        </p:spPr>
      </p:pic>
      <p:pic>
        <p:nvPicPr>
          <p:cNvPr id="12" name="그림 11" descr="갈색, 지상이(가) 표시된 사진&#10;&#10;자동 생성된 설명">
            <a:extLst>
              <a:ext uri="{FF2B5EF4-FFF2-40B4-BE49-F238E27FC236}">
                <a16:creationId xmlns:a16="http://schemas.microsoft.com/office/drawing/2014/main" id="{D5282E23-B05C-6A4B-1F43-D01BFC5FE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40" y="1904006"/>
            <a:ext cx="952500" cy="9525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36E5A769-B430-6D69-D36B-2498AB512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73" y="1936594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4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496A83C-6DB6-BCB8-7A2D-6A7DB734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E491831-0713-03F9-F864-9D6E886DD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4" y="4750278"/>
            <a:ext cx="980226" cy="980226"/>
          </a:xfrm>
          <a:prstGeom prst="rect">
            <a:avLst/>
          </a:prstGeom>
        </p:spPr>
      </p:pic>
      <p:pic>
        <p:nvPicPr>
          <p:cNvPr id="13" name="그림 12" descr="클립아트이(가) 표시된 사진&#10;&#10;자동 생성된 설명">
            <a:extLst>
              <a:ext uri="{FF2B5EF4-FFF2-40B4-BE49-F238E27FC236}">
                <a16:creationId xmlns:a16="http://schemas.microsoft.com/office/drawing/2014/main" id="{AB390FDC-20A1-F39C-0C1D-3D6FEF105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0" y="2857434"/>
            <a:ext cx="952633" cy="952633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FE9B09-53A7-E118-17AC-389059806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3" y="1892778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AB9D487-9449-077E-E5D9-5A8142BAA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2857466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77B968E-E81D-2F2F-FF9B-3C19EEB5A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82" y="940278"/>
            <a:ext cx="983239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0B8D91A-41E7-DA46-85EA-5549D89B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5" y="1892778"/>
            <a:ext cx="952500" cy="976944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D0A9AE1-3B85-08B9-9C56-AD72D00C1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5" y="2845278"/>
            <a:ext cx="952500" cy="964688"/>
          </a:xfrm>
          <a:prstGeom prst="rect">
            <a:avLst/>
          </a:prstGeom>
        </p:spPr>
      </p:pic>
      <p:pic>
        <p:nvPicPr>
          <p:cNvPr id="103" name="그림 102" descr="클립아트이(가) 표시된 사진&#10;&#10;자동 생성된 설명">
            <a:extLst>
              <a:ext uri="{FF2B5EF4-FFF2-40B4-BE49-F238E27FC236}">
                <a16:creationId xmlns:a16="http://schemas.microsoft.com/office/drawing/2014/main" id="{EE4E7E61-89C3-85FE-576E-8DA09EDB7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1917089"/>
            <a:ext cx="952633" cy="952633"/>
          </a:xfrm>
          <a:prstGeom prst="rect">
            <a:avLst/>
          </a:prstGeom>
        </p:spPr>
      </p:pic>
      <p:pic>
        <p:nvPicPr>
          <p:cNvPr id="106" name="그림 10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511A49A-83D6-64C9-5946-F205B3BD8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74" y="1905000"/>
            <a:ext cx="952500" cy="964688"/>
          </a:xfrm>
          <a:prstGeom prst="rect">
            <a:avLst/>
          </a:prstGeom>
        </p:spPr>
      </p:pic>
      <p:pic>
        <p:nvPicPr>
          <p:cNvPr id="107" name="그림 10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89BCD80-CABE-765B-398D-1ED46D182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70" y="952500"/>
            <a:ext cx="952500" cy="976910"/>
          </a:xfrm>
          <a:prstGeom prst="rect">
            <a:avLst/>
          </a:prstGeom>
        </p:spPr>
      </p:pic>
      <p:pic>
        <p:nvPicPr>
          <p:cNvPr id="108" name="그림 10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27B24F0-0E12-D44C-63A1-40B0C37E2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08" y="2851372"/>
            <a:ext cx="952500" cy="964688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1A0853AF-4250-92F0-71CD-2F55942EA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30" y="3772112"/>
            <a:ext cx="1016088" cy="1016088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7A68147-61AC-235F-A127-70CBBE7CA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8" y="2845278"/>
            <a:ext cx="952500" cy="990422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3DA7D8A-6403-DDB4-6323-29D183DEB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946389"/>
            <a:ext cx="909113" cy="952500"/>
          </a:xfrm>
          <a:prstGeom prst="rect">
            <a:avLst/>
          </a:prstGeom>
        </p:spPr>
      </p:pic>
      <p:pic>
        <p:nvPicPr>
          <p:cNvPr id="117" name="그림 116" descr="클립아트이(가) 표시된 사진&#10;&#10;자동 생성된 설명">
            <a:extLst>
              <a:ext uri="{FF2B5EF4-FFF2-40B4-BE49-F238E27FC236}">
                <a16:creationId xmlns:a16="http://schemas.microsoft.com/office/drawing/2014/main" id="{C1FFAF38-D816-328E-A988-E371D503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74" y="2857417"/>
            <a:ext cx="952633" cy="952633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852D537-726C-C92F-7809-FC837258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" y="4762500"/>
            <a:ext cx="952500" cy="952500"/>
          </a:xfrm>
          <a:prstGeom prst="rect">
            <a:avLst/>
          </a:prstGeom>
        </p:spPr>
      </p:pic>
      <p:pic>
        <p:nvPicPr>
          <p:cNvPr id="119" name="그림 11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243F374-58ED-3278-1C54-F811448EA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1" y="47625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104617A-FB7B-26BB-4633-D3592961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6" y="5702778"/>
            <a:ext cx="952500" cy="952500"/>
          </a:xfrm>
          <a:prstGeom prst="rect">
            <a:avLst/>
          </a:prstGeom>
        </p:spPr>
      </p:pic>
      <p:pic>
        <p:nvPicPr>
          <p:cNvPr id="121" name="그림 12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905C643-8082-DF67-E0A0-E03066D5E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80" y="476245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CBD5B5B-8DAF-5681-4A07-5FDA60A00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846" y="5702778"/>
            <a:ext cx="952500" cy="952500"/>
          </a:xfrm>
          <a:prstGeom prst="rect">
            <a:avLst/>
          </a:prstGeom>
        </p:spPr>
      </p:pic>
      <p:pic>
        <p:nvPicPr>
          <p:cNvPr id="124" name="그림 12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EAA5E08-8B5A-E2D9-26C8-72C1A1377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03889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E7CE8A4-FB5F-AB36-8649-5AB0E169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741" y="4759444"/>
            <a:ext cx="952500" cy="952500"/>
          </a:xfrm>
          <a:prstGeom prst="rect">
            <a:avLst/>
          </a:prstGeom>
        </p:spPr>
      </p:pic>
      <p:pic>
        <p:nvPicPr>
          <p:cNvPr id="127" name="그림 12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749FA58-4AF5-614D-1D4B-DADEE2811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65" y="1895884"/>
            <a:ext cx="952500" cy="9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0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0D8A2-F279-BE5B-3EE5-FCE1F624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97E552F-1133-396F-0EBD-99E04733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81" y="3805345"/>
            <a:ext cx="952500" cy="95715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7C69EE88-F1BD-C3D2-F959-1B116B84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70" y="952500"/>
            <a:ext cx="3810000" cy="952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0013A0-DA3E-5461-E8E3-0F0238B7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7673"/>
            <a:ext cx="3810330" cy="957155"/>
          </a:xfrm>
          <a:prstGeom prst="rect">
            <a:avLst/>
          </a:prstGeom>
        </p:spPr>
      </p:pic>
      <p:pic>
        <p:nvPicPr>
          <p:cNvPr id="13" name="그림 1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81EEB69-600C-9E80-D488-700875619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" y="2857500"/>
            <a:ext cx="9525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05B63088-5397-9B13-878C-6CC5EA4BE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97" y="2854010"/>
            <a:ext cx="952500" cy="952500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39C9FBD-F152-D921-E4A5-3798F737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0" y="2859827"/>
            <a:ext cx="991739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254B632-C919-EFC8-1887-640F2D3CC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64" y="947846"/>
            <a:ext cx="952500" cy="952500"/>
          </a:xfrm>
          <a:prstGeom prst="rect">
            <a:avLst/>
          </a:prstGeom>
        </p:spPr>
      </p:pic>
      <p:pic>
        <p:nvPicPr>
          <p:cNvPr id="33" name="그림 32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129B579-2772-F934-2255-621910F15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0" y="2854010"/>
            <a:ext cx="952500" cy="952500"/>
          </a:xfrm>
          <a:prstGeom prst="rect">
            <a:avLst/>
          </a:prstGeom>
        </p:spPr>
      </p:pic>
      <p:pic>
        <p:nvPicPr>
          <p:cNvPr id="35" name="그림 34" descr="클립아트이(가) 표시된 사진&#10;&#10;자동 생성된 설명">
            <a:extLst>
              <a:ext uri="{FF2B5EF4-FFF2-40B4-BE49-F238E27FC236}">
                <a16:creationId xmlns:a16="http://schemas.microsoft.com/office/drawing/2014/main" id="{8D331857-3E59-1D56-2BBB-E78149332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8" y="1897887"/>
            <a:ext cx="952633" cy="952633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5D084CC0-115C-3385-61B4-21667922E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06" y="4762500"/>
            <a:ext cx="952500" cy="952500"/>
          </a:xfrm>
          <a:prstGeom prst="rect">
            <a:avLst/>
          </a:prstGeom>
        </p:spPr>
      </p:pic>
      <p:pic>
        <p:nvPicPr>
          <p:cNvPr id="104" name="그림 10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8814F8F-1FE3-A637-596C-DDEFB6FF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5" y="57150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CBA359E-BC03-B0A3-5590-0878586F67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5706855"/>
            <a:ext cx="952500" cy="952500"/>
          </a:xfrm>
          <a:prstGeom prst="rect">
            <a:avLst/>
          </a:prstGeom>
        </p:spPr>
      </p:pic>
      <p:pic>
        <p:nvPicPr>
          <p:cNvPr id="108" name="그림 10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59871B2-122D-49E0-4967-69E7856250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65" y="3812327"/>
            <a:ext cx="952500" cy="952500"/>
          </a:xfrm>
          <a:prstGeom prst="rect">
            <a:avLst/>
          </a:prstGeom>
        </p:spPr>
      </p:pic>
      <p:pic>
        <p:nvPicPr>
          <p:cNvPr id="110" name="그림 109" descr="클립아트이(가) 표시된 사진&#10;&#10;자동 생성된 설명">
            <a:extLst>
              <a:ext uri="{FF2B5EF4-FFF2-40B4-BE49-F238E27FC236}">
                <a16:creationId xmlns:a16="http://schemas.microsoft.com/office/drawing/2014/main" id="{D486D0FA-521C-25E9-F0D5-E7137CFED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03" y="1904745"/>
            <a:ext cx="952633" cy="952633"/>
          </a:xfrm>
          <a:prstGeom prst="rect">
            <a:avLst/>
          </a:prstGeom>
        </p:spPr>
      </p:pic>
      <p:pic>
        <p:nvPicPr>
          <p:cNvPr id="112" name="그림 1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65C4969A-8314-C08F-DAA6-B522DBBAF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1904623"/>
            <a:ext cx="952500" cy="952500"/>
          </a:xfrm>
          <a:prstGeom prst="rect">
            <a:avLst/>
          </a:prstGeom>
        </p:spPr>
      </p:pic>
      <p:pic>
        <p:nvPicPr>
          <p:cNvPr id="114" name="그림 1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6308728-C6C1-F28A-626D-FC9A01A27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434" y="2859827"/>
            <a:ext cx="952500" cy="952500"/>
          </a:xfrm>
          <a:prstGeom prst="rect">
            <a:avLst/>
          </a:prstGeom>
        </p:spPr>
      </p:pic>
      <p:pic>
        <p:nvPicPr>
          <p:cNvPr id="116" name="그림 1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375CE43-C617-4F9A-4893-140F85361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34" y="3805345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9157A40-D385-6419-88EF-4B537A5EA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53190"/>
            <a:ext cx="952500" cy="96181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F5110C-D9A4-FC4B-EF2D-F6427BE1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11" y="2856116"/>
            <a:ext cx="967843" cy="967843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96ED643B-457C-C25C-C78B-670EE99C5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93" y="4748540"/>
            <a:ext cx="952500" cy="966460"/>
          </a:xfrm>
          <a:prstGeom prst="rect">
            <a:avLst/>
          </a:prstGeom>
        </p:spPr>
      </p:pic>
      <p:pic>
        <p:nvPicPr>
          <p:cNvPr id="126" name="그림 12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EB34A51-1620-8EBB-B993-4F209E5F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5" y="947846"/>
            <a:ext cx="952500" cy="952500"/>
          </a:xfrm>
          <a:prstGeom prst="rect">
            <a:avLst/>
          </a:prstGeom>
        </p:spPr>
      </p:pic>
      <p:pic>
        <p:nvPicPr>
          <p:cNvPr id="128" name="그림 12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133D8BAC-1A75-4EFF-544B-B0B95288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59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B965D9-1E29-C170-0138-DBCF0D554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81" y="952500"/>
            <a:ext cx="952500" cy="9525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68B939A-6D57-F77A-19FC-DD860F7D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21" y="952500"/>
            <a:ext cx="952500" cy="9525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AA1C14-249F-DB68-D4F3-D53B80E6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13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47985E4-5ADD-B9A3-3938-69B14485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6" y="28575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F060A65-BD52-6D8F-E44B-87925211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364" y="2857500"/>
            <a:ext cx="952500" cy="9525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B9477D-709A-7342-F1A4-43694A90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2857500"/>
            <a:ext cx="1009194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54AD96A-05C7-66DC-79B2-59AF8144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8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2" y="4762500"/>
            <a:ext cx="952500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CBC8ADB-7759-96EC-7F3A-99D3F69EB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4762500"/>
            <a:ext cx="952500" cy="9525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16A712E-4021-11BC-053B-FB70227EC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6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F49EBD02-CE6F-57C3-09D9-74FC88A3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0" y="5715000"/>
            <a:ext cx="972595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60108E22-3214-4458-D6B0-A78D00A79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8" y="2857500"/>
            <a:ext cx="3810000" cy="952500"/>
          </a:xfrm>
          <a:prstGeom prst="rect">
            <a:avLst/>
          </a:prstGeom>
        </p:spPr>
      </p:pic>
      <p:pic>
        <p:nvPicPr>
          <p:cNvPr id="12" name="그림 11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DD2B079A-3458-CE23-C2C4-605CBFE6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5" y="5715000"/>
            <a:ext cx="3810000" cy="952500"/>
          </a:xfrm>
          <a:prstGeom prst="rect">
            <a:avLst/>
          </a:prstGeom>
        </p:spPr>
      </p:pic>
      <p:pic>
        <p:nvPicPr>
          <p:cNvPr id="14" name="그림 13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925D66-01B4-4D7F-CA85-CDFB00C69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1905000"/>
            <a:ext cx="952500" cy="952500"/>
          </a:xfrm>
          <a:prstGeom prst="rect">
            <a:avLst/>
          </a:prstGeom>
        </p:spPr>
      </p:pic>
      <p:pic>
        <p:nvPicPr>
          <p:cNvPr id="16" name="그림 1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453AC357-B5F2-6554-4000-0A75FD08C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31" y="2857500"/>
            <a:ext cx="952500" cy="952500"/>
          </a:xfrm>
          <a:prstGeom prst="rect">
            <a:avLst/>
          </a:prstGeom>
        </p:spPr>
      </p:pic>
      <p:pic>
        <p:nvPicPr>
          <p:cNvPr id="101" name="그림 100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3456CE8-EFA8-BF75-06D4-15AE0DCC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55" y="3810000"/>
            <a:ext cx="952500" cy="952500"/>
          </a:xfrm>
          <a:prstGeom prst="rect">
            <a:avLst/>
          </a:prstGeom>
        </p:spPr>
      </p:pic>
      <p:pic>
        <p:nvPicPr>
          <p:cNvPr id="103" name="그림 10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09703FF-1F21-0400-B12F-2640095D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8" y="4762500"/>
            <a:ext cx="952500" cy="952500"/>
          </a:xfrm>
          <a:prstGeom prst="rect">
            <a:avLst/>
          </a:prstGeom>
        </p:spPr>
      </p:pic>
      <p:pic>
        <p:nvPicPr>
          <p:cNvPr id="105" name="그림 10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D6F3559-5F80-0D9F-038F-D9151A66B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19" y="3810000"/>
            <a:ext cx="1017297" cy="952500"/>
          </a:xfrm>
          <a:prstGeom prst="rect">
            <a:avLst/>
          </a:prstGeom>
        </p:spPr>
      </p:pic>
      <p:pic>
        <p:nvPicPr>
          <p:cNvPr id="107" name="그림 106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F0821F6-FC6E-6009-FC1A-6B06FD890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0" y="3810000"/>
            <a:ext cx="1000711" cy="952500"/>
          </a:xfrm>
          <a:prstGeom prst="rect">
            <a:avLst/>
          </a:prstGeom>
        </p:spPr>
      </p:pic>
      <p:pic>
        <p:nvPicPr>
          <p:cNvPr id="109" name="그림 108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E61E62A-9929-B334-8326-91A643BC6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69" y="2857500"/>
            <a:ext cx="952500" cy="952500"/>
          </a:xfrm>
          <a:prstGeom prst="rect">
            <a:avLst/>
          </a:prstGeom>
        </p:spPr>
      </p:pic>
      <p:pic>
        <p:nvPicPr>
          <p:cNvPr id="111" name="그림 11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A4C500E9-9A53-6F1A-5262-ACD31D7F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5" y="952500"/>
            <a:ext cx="952500" cy="952500"/>
          </a:xfrm>
          <a:prstGeom prst="rect">
            <a:avLst/>
          </a:prstGeom>
        </p:spPr>
      </p:pic>
      <p:pic>
        <p:nvPicPr>
          <p:cNvPr id="113" name="그림 1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CDC273-B8A3-B8B8-790C-EFD0CDB06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53" y="5715000"/>
            <a:ext cx="952500" cy="952500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00585A0D-857C-4300-B2A1-A64BB8431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1905000"/>
            <a:ext cx="952500" cy="952500"/>
          </a:xfrm>
          <a:prstGeom prst="rect">
            <a:avLst/>
          </a:prstGeom>
        </p:spPr>
      </p:pic>
      <p:pic>
        <p:nvPicPr>
          <p:cNvPr id="118" name="그림 11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DEA2D55B-CAD4-F380-5179-3EC6F1335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32" y="3810000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F77D64E-4303-DEF1-C795-C0B6D643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26" y="4762500"/>
            <a:ext cx="952500" cy="952500"/>
          </a:xfrm>
          <a:prstGeom prst="rect">
            <a:avLst/>
          </a:prstGeom>
        </p:spPr>
      </p:pic>
      <p:pic>
        <p:nvPicPr>
          <p:cNvPr id="122" name="그림 12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72DC35A7-FFB7-CDDF-C903-4FA2322B3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97" y="1905000"/>
            <a:ext cx="952500" cy="952500"/>
          </a:xfrm>
          <a:prstGeom prst="rect">
            <a:avLst/>
          </a:prstGeom>
        </p:spPr>
      </p:pic>
      <p:pic>
        <p:nvPicPr>
          <p:cNvPr id="126" name="그림 12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8A9C4A-085D-2697-1D0F-3880A0B4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81" y="952500"/>
            <a:ext cx="952500" cy="952500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184C92A-C924-3A3A-93BE-B68474793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91" y="952500"/>
            <a:ext cx="952500" cy="952500"/>
          </a:xfrm>
          <a:prstGeom prst="rect">
            <a:avLst/>
          </a:prstGeom>
        </p:spPr>
      </p:pic>
      <p:pic>
        <p:nvPicPr>
          <p:cNvPr id="130" name="그림 12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3FFCC907-6123-26F8-057B-AFE2F056D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6" y="4762500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2610EE3-C1E7-35E7-843E-9493F38D8E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09" y="5715000"/>
            <a:ext cx="952500" cy="952500"/>
          </a:xfrm>
          <a:prstGeom prst="rect">
            <a:avLst/>
          </a:prstGeom>
        </p:spPr>
      </p:pic>
      <p:pic>
        <p:nvPicPr>
          <p:cNvPr id="134" name="그림 133" descr="클립아트이(가) 표시된 사진&#10;&#10;자동 생성된 설명">
            <a:extLst>
              <a:ext uri="{FF2B5EF4-FFF2-40B4-BE49-F238E27FC236}">
                <a16:creationId xmlns:a16="http://schemas.microsoft.com/office/drawing/2014/main" id="{B09C4A72-F56F-D433-92EE-B83261ADA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6" y="3809934"/>
            <a:ext cx="952633" cy="952633"/>
          </a:xfrm>
          <a:prstGeom prst="rect">
            <a:avLst/>
          </a:prstGeom>
        </p:spPr>
      </p:pic>
      <p:pic>
        <p:nvPicPr>
          <p:cNvPr id="136" name="그림 135" descr="클립아트이(가) 표시된 사진&#10;&#10;자동 생성된 설명">
            <a:extLst>
              <a:ext uri="{FF2B5EF4-FFF2-40B4-BE49-F238E27FC236}">
                <a16:creationId xmlns:a16="http://schemas.microsoft.com/office/drawing/2014/main" id="{6CF5339D-C156-B9EA-E5F7-8DB3C2A47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3799410"/>
            <a:ext cx="952633" cy="952633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ED0D5240-E7B8-C2A4-B2B7-8222D2F8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14" y="4762500"/>
            <a:ext cx="952500" cy="952500"/>
          </a:xfrm>
          <a:prstGeom prst="rect">
            <a:avLst/>
          </a:prstGeom>
        </p:spPr>
      </p:pic>
      <p:pic>
        <p:nvPicPr>
          <p:cNvPr id="140" name="그림 139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0BE375D-25BC-D8C2-A888-094264C9E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690" y="5651412"/>
            <a:ext cx="1016088" cy="1016088"/>
          </a:xfrm>
          <a:prstGeom prst="rect">
            <a:avLst/>
          </a:prstGeom>
        </p:spPr>
      </p:pic>
      <p:pic>
        <p:nvPicPr>
          <p:cNvPr id="142" name="그림 14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A686225-7604-7131-4FDA-4A36EBF4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52" y="4698845"/>
            <a:ext cx="1016088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5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899377-706A-7D4F-DF60-BAB17E3D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952500"/>
            <a:ext cx="952500" cy="952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EA0044-2ADA-48E7-B681-DB83F6FD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9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C41F28-9D0E-A37F-FE8F-620796C53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58" y="952500"/>
            <a:ext cx="952500" cy="9525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41CBD92-D5A0-918E-5BE6-F5AFEA619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1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1A272B7-EEE2-A0D8-FCBF-D544D97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6" y="1905000"/>
            <a:ext cx="952500" cy="9525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F697016-2097-3F92-4DB2-15A23674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59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AB311AF-103D-A333-4D80-CBAFD5FA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57500"/>
            <a:ext cx="952500" cy="9525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E88BD20-2FDC-2AE8-7065-B8D91B8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0" y="2857500"/>
            <a:ext cx="952500" cy="9525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023B1BB-3F5E-8661-694C-6A468566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4" y="2857500"/>
            <a:ext cx="952500" cy="9525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9A8DB68-E666-A3ED-1333-C809DBD6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4" y="2857500"/>
            <a:ext cx="952500" cy="9525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E9EECAD-D127-FD50-5BE0-39B18354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16" y="28575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61CBDAEF-1EBC-B57C-647E-63C0F8F3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531" y="2857500"/>
            <a:ext cx="952500" cy="9525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A2184D9-A405-EFE3-A844-B5D5CD61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82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D15C54A-CBA0-FD3D-2809-761CF49F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95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924C19F-10BF-C340-B71E-E83348A4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4762500"/>
            <a:ext cx="952500" cy="9525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358BAB7-9BCC-2E56-A68E-C5061817F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89" y="47625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3D5B0FA-0E6E-94A6-472D-965DCD58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082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7" y="4762500"/>
            <a:ext cx="952500" cy="95250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5FB8D0C-BD0B-1A99-2265-6233C0868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71" y="4762500"/>
            <a:ext cx="1016899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AE3C197C-B8FB-77DC-65A2-35133A8B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5" y="5715000"/>
            <a:ext cx="952500" cy="9525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BC6F750B-C906-0CC5-D945-F2088D47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38" y="5715000"/>
            <a:ext cx="952500" cy="9525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B95C4C3F-9498-A3D7-5E92-4988A3ADB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5715000"/>
            <a:ext cx="952500" cy="9525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84B47A3-BEFE-65C2-827A-96C0F47E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CC785CEA-5B16-299B-B577-775D14D5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12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913F8B7-4AB9-B08E-B920-BBC0E20D1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7" y="952500"/>
            <a:ext cx="952500" cy="952500"/>
          </a:xfrm>
          <a:prstGeom prst="rect">
            <a:avLst/>
          </a:prstGeom>
        </p:spPr>
      </p:pic>
      <p:pic>
        <p:nvPicPr>
          <p:cNvPr id="15" name="그림 1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214ED7A3-C7B9-E094-AAA5-25AD481F2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952500"/>
            <a:ext cx="952500" cy="952500"/>
          </a:xfrm>
          <a:prstGeom prst="rect">
            <a:avLst/>
          </a:prstGeom>
        </p:spPr>
      </p:pic>
      <p:pic>
        <p:nvPicPr>
          <p:cNvPr id="17" name="그림 16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6726EB95-6BAC-C6AF-C458-E73FA906A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48" y="9525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E590CB4A-C857-6B53-6A77-B60440F62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9" y="95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B2C866-3AF7-AE11-D18A-CD9CF50B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15" y="952500"/>
            <a:ext cx="952500" cy="952500"/>
          </a:xfrm>
          <a:prstGeom prst="rect">
            <a:avLst/>
          </a:prstGeom>
        </p:spPr>
      </p:pic>
      <p:pic>
        <p:nvPicPr>
          <p:cNvPr id="108" name="그림 107" descr="클립아트이(가) 표시된 사진&#10;&#10;자동 생성된 설명">
            <a:extLst>
              <a:ext uri="{FF2B5EF4-FFF2-40B4-BE49-F238E27FC236}">
                <a16:creationId xmlns:a16="http://schemas.microsoft.com/office/drawing/2014/main" id="{31D27405-54F1-6ACE-B867-8804FAFEA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3" y="1904801"/>
            <a:ext cx="952633" cy="952633"/>
          </a:xfrm>
          <a:prstGeom prst="rect">
            <a:avLst/>
          </a:prstGeom>
        </p:spPr>
      </p:pic>
      <p:pic>
        <p:nvPicPr>
          <p:cNvPr id="12" name="그림 11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E97C86FF-E2EA-F2A6-E8EC-A1EE1826E4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2825706"/>
            <a:ext cx="1016088" cy="1016088"/>
          </a:xfrm>
          <a:prstGeom prst="rect">
            <a:avLst/>
          </a:prstGeom>
        </p:spPr>
      </p:pic>
      <p:pic>
        <p:nvPicPr>
          <p:cNvPr id="16" name="그림 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1907BC1A-6129-9F36-DECD-7D6A65D3C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57500"/>
            <a:ext cx="952500" cy="952500"/>
          </a:xfrm>
          <a:prstGeom prst="rect">
            <a:avLst/>
          </a:prstGeom>
        </p:spPr>
      </p:pic>
      <p:pic>
        <p:nvPicPr>
          <p:cNvPr id="26" name="그림 25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9CBCDD71-593E-4918-84CF-D81187322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3810000"/>
            <a:ext cx="3810000" cy="952500"/>
          </a:xfrm>
          <a:prstGeom prst="rect">
            <a:avLst/>
          </a:prstGeom>
        </p:spPr>
      </p:pic>
      <p:pic>
        <p:nvPicPr>
          <p:cNvPr id="29" name="그림 28" descr="클립아트이(가) 표시된 사진&#10;&#10;자동 생성된 설명">
            <a:extLst>
              <a:ext uri="{FF2B5EF4-FFF2-40B4-BE49-F238E27FC236}">
                <a16:creationId xmlns:a16="http://schemas.microsoft.com/office/drawing/2014/main" id="{30CD14B4-5F0A-A49A-806E-A6281E49A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98" y="3809801"/>
            <a:ext cx="952633" cy="952633"/>
          </a:xfrm>
          <a:prstGeom prst="rect">
            <a:avLst/>
          </a:prstGeom>
        </p:spPr>
      </p:pic>
      <p:pic>
        <p:nvPicPr>
          <p:cNvPr id="31" name="그림 30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DD3B9CA-6B64-C956-100C-DFDC8D9D8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26" y="3809735"/>
            <a:ext cx="952500" cy="952500"/>
          </a:xfrm>
          <a:prstGeom prst="rect">
            <a:avLst/>
          </a:prstGeom>
        </p:spPr>
      </p:pic>
      <p:pic>
        <p:nvPicPr>
          <p:cNvPr id="33" name="그림 32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114AA9C-DE03-287B-8F55-46F25D1E3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46" y="4762500"/>
            <a:ext cx="952500" cy="952500"/>
          </a:xfrm>
          <a:prstGeom prst="rect">
            <a:avLst/>
          </a:prstGeom>
        </p:spPr>
      </p:pic>
      <p:pic>
        <p:nvPicPr>
          <p:cNvPr id="36" name="그림 3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CEA889-2F94-7A1F-2424-E798D3002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35" y="2856970"/>
            <a:ext cx="952500" cy="952500"/>
          </a:xfrm>
          <a:prstGeom prst="rect">
            <a:avLst/>
          </a:prstGeom>
        </p:spPr>
      </p:pic>
      <p:pic>
        <p:nvPicPr>
          <p:cNvPr id="102" name="그림 101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BFA57364-236E-86F1-142B-D2CC52DA5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06" y="2856970"/>
            <a:ext cx="952500" cy="952500"/>
          </a:xfrm>
          <a:prstGeom prst="rect">
            <a:avLst/>
          </a:prstGeom>
        </p:spPr>
      </p:pic>
      <p:pic>
        <p:nvPicPr>
          <p:cNvPr id="105" name="그림 104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8B159027-CB8D-711F-9E3E-C754292AB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85" y="4762235"/>
            <a:ext cx="899548" cy="952500"/>
          </a:xfrm>
          <a:prstGeom prst="rect">
            <a:avLst/>
          </a:prstGeom>
        </p:spPr>
      </p:pic>
      <p:pic>
        <p:nvPicPr>
          <p:cNvPr id="109" name="그림 108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E3B8C9-1486-7C2B-64FD-B5E4EFC44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8" y="5715000"/>
            <a:ext cx="952500" cy="952500"/>
          </a:xfrm>
          <a:prstGeom prst="rect">
            <a:avLst/>
          </a:prstGeom>
        </p:spPr>
      </p:pic>
      <p:pic>
        <p:nvPicPr>
          <p:cNvPr id="111" name="그림 110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24130BC2-5FC0-829F-122A-A2EB4020EB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880" y="5683206"/>
            <a:ext cx="1016088" cy="1016088"/>
          </a:xfrm>
          <a:prstGeom prst="rect">
            <a:avLst/>
          </a:prstGeom>
        </p:spPr>
      </p:pic>
      <p:pic>
        <p:nvPicPr>
          <p:cNvPr id="113" name="그림 112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76C651AE-735B-B314-7C16-3208C1862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95" y="4715079"/>
            <a:ext cx="1016088" cy="1016088"/>
          </a:xfrm>
          <a:prstGeom prst="rect">
            <a:avLst/>
          </a:prstGeom>
        </p:spPr>
      </p:pic>
      <p:pic>
        <p:nvPicPr>
          <p:cNvPr id="115" name="그림 114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830A0F1-2442-AC23-42D8-B3CC4A95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98" y="571500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갈색, 지상이(가) 표시된 사진&#10;&#10;자동 생성된 설명">
            <a:extLst>
              <a:ext uri="{FF2B5EF4-FFF2-40B4-BE49-F238E27FC236}">
                <a16:creationId xmlns:a16="http://schemas.microsoft.com/office/drawing/2014/main" id="{9B2130C5-F928-A2A3-5022-263CDEC2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0"/>
            <a:ext cx="952500" cy="952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FC9A7-07FC-52AD-0B50-0C0CDDCB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27" y="0"/>
            <a:ext cx="952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B9934-6AB3-F68C-28BD-9982579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0"/>
            <a:ext cx="952500" cy="952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BD95F-EBD7-B8A9-D85B-6C6EFEE2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952500" cy="95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18C6-7E9A-9740-7F32-16A20FB6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9525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AC238F-A252-4A72-C829-2B90ABDC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9525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C500D5-2850-04B1-6478-A94A3605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" cy="952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9E2A-9CAF-ECB9-81E4-0BAE5292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0"/>
            <a:ext cx="952500" cy="952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2A1949-465E-227C-D542-8689CE6B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0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1ACED-2561-3525-AF0A-85378AED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372" y="0"/>
            <a:ext cx="952500" cy="9525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B5B3A76-66A0-9571-61B5-97616C4D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0"/>
            <a:ext cx="952500" cy="952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FB0123-14EF-5C1F-3A9E-D6E1EE46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0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DB18D9-65A3-FAB1-BD8F-980821AF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2" y="0"/>
            <a:ext cx="952500" cy="9525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4DC5BB-25C1-3DF7-1B06-D9329525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77" y="952500"/>
            <a:ext cx="952500" cy="952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1B6B6E9-6CAD-FF7B-FF50-C5D5292E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22" y="952500"/>
            <a:ext cx="952500" cy="952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29728-B5FA-131B-0B13-09C61D0D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81" y="952500"/>
            <a:ext cx="952500" cy="9525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AD3741D-ACC5-EDCE-ADA2-FE89F2C6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49" y="952500"/>
            <a:ext cx="952500" cy="952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93DED9F-F9BF-CE81-87A1-488BF05C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952500"/>
            <a:ext cx="952500" cy="9525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3216883-B9C1-DC54-D8C8-5D29A279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952500"/>
            <a:ext cx="952500" cy="9525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1B10F92-EC7E-DF55-EBFD-AD5552AF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" y="1905000"/>
            <a:ext cx="952500" cy="9525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7ABA64A-54B5-F322-B270-CA03306F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905000"/>
            <a:ext cx="952500" cy="9525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04D973-7CBC-247E-D191-A10D562A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11" y="1905000"/>
            <a:ext cx="952500" cy="9525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38CAB6-41C4-8C9C-5ECF-69CD15A9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5" y="1905000"/>
            <a:ext cx="952500" cy="952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EA0C427-4FC0-478C-8A9E-E65BFDEB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1905000"/>
            <a:ext cx="952500" cy="9525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CB594BC-631C-3568-608D-C9BE7969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1905000"/>
            <a:ext cx="952500" cy="9525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94BD0A5-4B0B-5C28-8E4F-6E5D32381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11" y="1905000"/>
            <a:ext cx="952500" cy="9525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A3D875F-7298-69A5-3EA5-D7FC41A5E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2" y="1905000"/>
            <a:ext cx="952500" cy="9525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E1BE1F0-D2CB-8ADB-5D73-31B31875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02" y="1905000"/>
            <a:ext cx="952500" cy="9525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D707AE-AF9A-B707-C26B-50D050C1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251" y="1905000"/>
            <a:ext cx="952500" cy="9525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E5F526B-748A-87CC-E09B-11B5AA3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91" y="2857500"/>
            <a:ext cx="952500" cy="9525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2A83BE2-76FB-5C09-2640-BD9E0EB8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97" y="2857500"/>
            <a:ext cx="952500" cy="9525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C53F94E-1B6A-D866-9D2C-59264FEA2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6" y="3810000"/>
            <a:ext cx="952500" cy="9525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E07063-C63C-459E-0EDB-4DA7B51B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6" y="3810000"/>
            <a:ext cx="952500" cy="9525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ACDC04-58D4-60E1-B1A7-93ED10DC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3810000"/>
            <a:ext cx="952500" cy="9525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3F9D375-0480-A815-6852-80BE7616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2" y="3810000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17D5079-1F47-CD59-5339-4CB7D7C9C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3810000"/>
            <a:ext cx="952500" cy="9525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F90697B-D6C0-2316-D0C2-3A6C86147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32" y="3810000"/>
            <a:ext cx="952500" cy="9525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E1C625-0528-38D8-C0A2-CB3F374E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3810000"/>
            <a:ext cx="952500" cy="9525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21B0FFE-2BB8-D266-833E-B3ED6F20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236" y="3810000"/>
            <a:ext cx="952500" cy="9525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D8476BF-C95D-D1E1-BEDB-479B3DC7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3810000"/>
            <a:ext cx="952500" cy="9525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E2F5B46-A3E5-14F8-2740-B2AB235D9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4762500"/>
            <a:ext cx="952500" cy="9525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C6C0185-7C92-3A50-DC98-FB903795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6" y="4762500"/>
            <a:ext cx="1005123" cy="9525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210790D8-2DCA-52FC-D5E5-0AC497E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2" y="4762500"/>
            <a:ext cx="952500" cy="9525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77A8F5A-35F7-28C3-8BAD-AFB0DF3B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57" y="4762500"/>
            <a:ext cx="952500" cy="9525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0C770D4E-7428-41D2-D19D-E3940F71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05" y="4762500"/>
            <a:ext cx="952500" cy="952500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084D3432-B5C1-C479-B224-AACB0D4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4" y="4762500"/>
            <a:ext cx="952500" cy="9525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F07ACFC-4023-AA64-034E-7DEDB8FC4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460" y="4762500"/>
            <a:ext cx="952500" cy="9525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736F417-50BF-ED7E-D96C-276D7357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6" y="5715000"/>
            <a:ext cx="952500" cy="9525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9BD55712-3259-E50C-AD1D-605667B3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5" y="5715000"/>
            <a:ext cx="952500" cy="9525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9C531DD-0E4D-779B-95E2-A53BA6AB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74" y="5715000"/>
            <a:ext cx="952500" cy="9525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F72B19E-7534-1975-EB01-324A8E07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06" y="5715000"/>
            <a:ext cx="952500" cy="9525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E8833BF-497A-1B2C-E4DC-22E9EB75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08" y="5715000"/>
            <a:ext cx="952500" cy="9525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392275A-19B0-998D-C2D1-6B43E1EA2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70" y="5715000"/>
            <a:ext cx="952500" cy="9525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17CDB79-0630-5FB6-B418-6B019783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70" y="5715000"/>
            <a:ext cx="952500" cy="9525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AFA0F82C-107B-504A-F0A8-82AD9597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18" y="5715000"/>
            <a:ext cx="952500" cy="952500"/>
          </a:xfrm>
          <a:prstGeom prst="rect">
            <a:avLst/>
          </a:prstGeom>
        </p:spPr>
      </p:pic>
      <p:pic>
        <p:nvPicPr>
          <p:cNvPr id="11" name="그림 10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4CCA0EBC-EFA8-CFD1-0938-116520F81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98" y="952500"/>
            <a:ext cx="3810000" cy="952500"/>
          </a:xfrm>
          <a:prstGeom prst="rect">
            <a:avLst/>
          </a:prstGeom>
        </p:spPr>
      </p:pic>
      <p:pic>
        <p:nvPicPr>
          <p:cNvPr id="13" name="그림 12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B92CF8CC-DA92-3FE0-D7A6-4E4889FB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4" y="2857500"/>
            <a:ext cx="3810000" cy="952500"/>
          </a:xfrm>
          <a:prstGeom prst="rect">
            <a:avLst/>
          </a:prstGeom>
        </p:spPr>
      </p:pic>
      <p:pic>
        <p:nvPicPr>
          <p:cNvPr id="15" name="그림 14" descr="은, 레버, 키보드이(가) 표시된 사진&#10;&#10;자동 생성된 설명">
            <a:extLst>
              <a:ext uri="{FF2B5EF4-FFF2-40B4-BE49-F238E27FC236}">
                <a16:creationId xmlns:a16="http://schemas.microsoft.com/office/drawing/2014/main" id="{FE60AC1B-B198-F3CE-C7B2-ECEC07E2F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97" y="5709630"/>
            <a:ext cx="3810000" cy="952500"/>
          </a:xfrm>
          <a:prstGeom prst="rect">
            <a:avLst/>
          </a:prstGeom>
        </p:spPr>
      </p:pic>
      <p:pic>
        <p:nvPicPr>
          <p:cNvPr id="17" name="그림 16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6EC4681-E668-4BE4-68D3-25BD37B6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32" y="4698912"/>
            <a:ext cx="1016088" cy="1016088"/>
          </a:xfrm>
          <a:prstGeom prst="rect">
            <a:avLst/>
          </a:prstGeom>
        </p:spPr>
      </p:pic>
      <p:pic>
        <p:nvPicPr>
          <p:cNvPr id="102" name="그림 10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9B614CE6-9298-3843-AC39-058CF41C0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86" y="3810000"/>
            <a:ext cx="952500" cy="952500"/>
          </a:xfrm>
          <a:prstGeom prst="rect">
            <a:avLst/>
          </a:prstGeom>
        </p:spPr>
      </p:pic>
      <p:pic>
        <p:nvPicPr>
          <p:cNvPr id="104" name="그림 10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50B6558B-1411-F91D-3882-384922C1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9" y="4762500"/>
            <a:ext cx="952500" cy="952500"/>
          </a:xfrm>
          <a:prstGeom prst="rect">
            <a:avLst/>
          </a:prstGeom>
        </p:spPr>
      </p:pic>
      <p:pic>
        <p:nvPicPr>
          <p:cNvPr id="106" name="그림 10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B3109138-1E69-073A-7FF0-BF29CB337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7" y="4762500"/>
            <a:ext cx="952500" cy="952500"/>
          </a:xfrm>
          <a:prstGeom prst="rect">
            <a:avLst/>
          </a:prstGeom>
        </p:spPr>
      </p:pic>
      <p:pic>
        <p:nvPicPr>
          <p:cNvPr id="110" name="그림 10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B17053D-8345-EC00-93EE-3A3496D3C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5" y="1905000"/>
            <a:ext cx="952500" cy="952500"/>
          </a:xfrm>
          <a:prstGeom prst="rect">
            <a:avLst/>
          </a:prstGeom>
        </p:spPr>
      </p:pic>
      <p:pic>
        <p:nvPicPr>
          <p:cNvPr id="112" name="그림 111" descr="클립아트이(가) 표시된 사진&#10;&#10;자동 생성된 설명">
            <a:extLst>
              <a:ext uri="{FF2B5EF4-FFF2-40B4-BE49-F238E27FC236}">
                <a16:creationId xmlns:a16="http://schemas.microsoft.com/office/drawing/2014/main" id="{1D584461-8A1F-DB71-A827-24C3B5BB23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301"/>
            <a:ext cx="952633" cy="952633"/>
          </a:xfrm>
          <a:prstGeom prst="rect">
            <a:avLst/>
          </a:prstGeom>
        </p:spPr>
      </p:pic>
      <p:pic>
        <p:nvPicPr>
          <p:cNvPr id="114" name="그림 11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88E3B0D-FE8F-C5BE-353F-DBCAF799F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61" y="4762500"/>
            <a:ext cx="952500" cy="952500"/>
          </a:xfrm>
          <a:prstGeom prst="rect">
            <a:avLst/>
          </a:prstGeom>
        </p:spPr>
      </p:pic>
      <p:pic>
        <p:nvPicPr>
          <p:cNvPr id="116" name="그림 11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4689E3B9-C9A9-C651-93BD-2A9389F0C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32" y="4762500"/>
            <a:ext cx="952500" cy="952500"/>
          </a:xfrm>
          <a:prstGeom prst="rect">
            <a:avLst/>
          </a:prstGeom>
        </p:spPr>
      </p:pic>
      <p:pic>
        <p:nvPicPr>
          <p:cNvPr id="118" name="그림 11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A5D4D1BD-8260-7786-DB49-69630CFD5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44" y="2857301"/>
            <a:ext cx="952500" cy="952500"/>
          </a:xfrm>
          <a:prstGeom prst="rect">
            <a:avLst/>
          </a:prstGeom>
        </p:spPr>
      </p:pic>
      <p:pic>
        <p:nvPicPr>
          <p:cNvPr id="120" name="그림 11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1320274-3E73-9512-8DCF-B75E6D91B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94" y="1903724"/>
            <a:ext cx="965814" cy="952500"/>
          </a:xfrm>
          <a:prstGeom prst="rect">
            <a:avLst/>
          </a:prstGeom>
        </p:spPr>
      </p:pic>
      <p:pic>
        <p:nvPicPr>
          <p:cNvPr id="124" name="그림 123" descr="갈색, 지상이(가) 표시된 사진&#10;&#10;자동 생성된 설명">
            <a:extLst>
              <a:ext uri="{FF2B5EF4-FFF2-40B4-BE49-F238E27FC236}">
                <a16:creationId xmlns:a16="http://schemas.microsoft.com/office/drawing/2014/main" id="{027C9136-5BE5-97BE-4D63-44BC9445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" y="951224"/>
            <a:ext cx="952500" cy="952500"/>
          </a:xfrm>
          <a:prstGeom prst="rect">
            <a:avLst/>
          </a:prstGeom>
        </p:spPr>
      </p:pic>
      <p:pic>
        <p:nvPicPr>
          <p:cNvPr id="126" name="그림 125" descr="클립아트이(가) 표시된 사진&#10;&#10;자동 생성된 설명">
            <a:extLst>
              <a:ext uri="{FF2B5EF4-FFF2-40B4-BE49-F238E27FC236}">
                <a16:creationId xmlns:a16="http://schemas.microsoft.com/office/drawing/2014/main" id="{6F12ABA0-F042-1E57-F5CC-F4362B7CA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34" y="1903591"/>
            <a:ext cx="952633" cy="952633"/>
          </a:xfrm>
          <a:prstGeom prst="rect">
            <a:avLst/>
          </a:prstGeom>
        </p:spPr>
      </p:pic>
      <p:pic>
        <p:nvPicPr>
          <p:cNvPr id="128" name="그림 127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937AD30-7648-4076-591D-5630DBEA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052" y="3807315"/>
            <a:ext cx="952500" cy="952500"/>
          </a:xfrm>
          <a:prstGeom prst="rect">
            <a:avLst/>
          </a:prstGeom>
        </p:spPr>
      </p:pic>
      <p:pic>
        <p:nvPicPr>
          <p:cNvPr id="130" name="그림 129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A04484C-0E9A-E1D0-5569-22EEE033C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89" y="2854815"/>
            <a:ext cx="952500" cy="952500"/>
          </a:xfrm>
          <a:prstGeom prst="rect">
            <a:avLst/>
          </a:prstGeom>
        </p:spPr>
      </p:pic>
      <p:pic>
        <p:nvPicPr>
          <p:cNvPr id="132" name="그림 13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232ABDF5-9D59-C1B4-26DD-9270264C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77" y="957041"/>
            <a:ext cx="952500" cy="952500"/>
          </a:xfrm>
          <a:prstGeom prst="rect">
            <a:avLst/>
          </a:prstGeom>
        </p:spPr>
      </p:pic>
      <p:pic>
        <p:nvPicPr>
          <p:cNvPr id="134" name="그림 133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79707ADB-D41D-C86A-1D43-CC9264D7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67" y="947959"/>
            <a:ext cx="952500" cy="952500"/>
          </a:xfrm>
          <a:prstGeom prst="rect">
            <a:avLst/>
          </a:prstGeom>
        </p:spPr>
      </p:pic>
      <p:pic>
        <p:nvPicPr>
          <p:cNvPr id="136" name="그림 135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F97C7B0F-92C0-7A38-83F1-6FE15086FA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905" y="2854815"/>
            <a:ext cx="952500" cy="952500"/>
          </a:xfrm>
          <a:prstGeom prst="rect">
            <a:avLst/>
          </a:prstGeom>
        </p:spPr>
      </p:pic>
      <p:pic>
        <p:nvPicPr>
          <p:cNvPr id="138" name="그림 137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C50099DD-7E0E-2246-C1BA-B9151FED8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15" y="2854815"/>
            <a:ext cx="952500" cy="952500"/>
          </a:xfrm>
          <a:prstGeom prst="rect">
            <a:avLst/>
          </a:prstGeom>
        </p:spPr>
      </p:pic>
      <p:pic>
        <p:nvPicPr>
          <p:cNvPr id="140" name="그림 139" descr="그레이, 패브릭이(가) 표시된 사진&#10;&#10;자동 생성된 설명">
            <a:extLst>
              <a:ext uri="{FF2B5EF4-FFF2-40B4-BE49-F238E27FC236}">
                <a16:creationId xmlns:a16="http://schemas.microsoft.com/office/drawing/2014/main" id="{D494C15A-F4AA-9082-54C6-A0DEBC756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28" y="2852130"/>
            <a:ext cx="952500" cy="959146"/>
          </a:xfrm>
          <a:prstGeom prst="rect">
            <a:avLst/>
          </a:prstGeom>
        </p:spPr>
      </p:pic>
      <p:pic>
        <p:nvPicPr>
          <p:cNvPr id="144" name="그림 143" descr="클립아트, 예술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69B80230-7271-664C-CF81-AFC83E9BE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47" y="3747688"/>
            <a:ext cx="1016088" cy="1016088"/>
          </a:xfrm>
          <a:prstGeom prst="rect">
            <a:avLst/>
          </a:prstGeom>
        </p:spPr>
      </p:pic>
      <p:pic>
        <p:nvPicPr>
          <p:cNvPr id="146" name="그림 145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810C22BC-C311-07AC-72ED-AFDD54CF5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24" y="5715000"/>
            <a:ext cx="952500" cy="952500"/>
          </a:xfrm>
          <a:prstGeom prst="rect">
            <a:avLst/>
          </a:prstGeom>
        </p:spPr>
      </p:pic>
      <p:pic>
        <p:nvPicPr>
          <p:cNvPr id="148" name="그림 147" descr="클립아트이(가) 표시된 사진&#10;&#10;자동 생성된 설명">
            <a:extLst>
              <a:ext uri="{FF2B5EF4-FFF2-40B4-BE49-F238E27FC236}">
                <a16:creationId xmlns:a16="http://schemas.microsoft.com/office/drawing/2014/main" id="{7A201A4D-B604-1110-DDE7-326A17EBC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33" y="2849445"/>
            <a:ext cx="952633" cy="952633"/>
          </a:xfrm>
          <a:prstGeom prst="rect">
            <a:avLst/>
          </a:prstGeom>
        </p:spPr>
      </p:pic>
      <p:pic>
        <p:nvPicPr>
          <p:cNvPr id="12" name="그림 11" descr="일렉트릭 블루, 블루, 마조렐 블루, 스크린샷이(가) 표시된 사진&#10;&#10;자동 생성된 설명">
            <a:extLst>
              <a:ext uri="{FF2B5EF4-FFF2-40B4-BE49-F238E27FC236}">
                <a16:creationId xmlns:a16="http://schemas.microsoft.com/office/drawing/2014/main" id="{323D559B-3851-8509-F6E0-7DDFB7C35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98" y="4762500"/>
            <a:ext cx="952500" cy="952500"/>
          </a:xfrm>
          <a:prstGeom prst="rect">
            <a:avLst/>
          </a:prstGeom>
        </p:spPr>
      </p:pic>
      <p:pic>
        <p:nvPicPr>
          <p:cNvPr id="16" name="그림 15" descr="갈색, 지상이(가) 표시된 사진&#10;&#10;자동 생성된 설명">
            <a:extLst>
              <a:ext uri="{FF2B5EF4-FFF2-40B4-BE49-F238E27FC236}">
                <a16:creationId xmlns:a16="http://schemas.microsoft.com/office/drawing/2014/main" id="{F34594E8-75B5-772F-203D-BC0F8C3A0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381537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</Words>
  <Application>Microsoft Office PowerPoint</Application>
  <PresentationFormat>와이드스크린</PresentationFormat>
  <Paragraphs>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땅파기 맵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땅파기 맵 설계</dc:title>
  <dc:creator>혁준 권</dc:creator>
  <cp:lastModifiedBy>혁준 권</cp:lastModifiedBy>
  <cp:revision>16</cp:revision>
  <dcterms:created xsi:type="dcterms:W3CDTF">2024-05-25T02:47:56Z</dcterms:created>
  <dcterms:modified xsi:type="dcterms:W3CDTF">2024-05-25T11:50:04Z</dcterms:modified>
</cp:coreProperties>
</file>