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9EF2A478-1F5C-08CC-9BEA-E2FC956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2" y="1904801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9" y="4762500"/>
            <a:ext cx="9525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3" y="940278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64722"/>
            <a:ext cx="952500" cy="964688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3" y="946389"/>
            <a:ext cx="952500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23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3" y="1986329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9</cp:revision>
  <dcterms:created xsi:type="dcterms:W3CDTF">2024-05-25T02:47:56Z</dcterms:created>
  <dcterms:modified xsi:type="dcterms:W3CDTF">2024-05-25T10:21:16Z</dcterms:modified>
</cp:coreProperties>
</file>