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02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4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57500"/>
            <a:ext cx="952500" cy="952500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7" y="3809941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4" y="2857500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57500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857500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262" y="3810000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09" y="3809941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7" name="그림 136" descr="갈색, 지상이(가) 표시된 사진&#10;&#10;자동 생성된 설명">
            <a:extLst>
              <a:ext uri="{FF2B5EF4-FFF2-40B4-BE49-F238E27FC236}">
                <a16:creationId xmlns:a16="http://schemas.microsoft.com/office/drawing/2014/main" id="{8F356034-2179-AD27-C72F-5A4D5B8A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99" y="5680450"/>
            <a:ext cx="952500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7949" y="5714764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8623" y="5714764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391" y="5697666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6126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569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872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1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6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95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5</cp:revision>
  <dcterms:created xsi:type="dcterms:W3CDTF">2024-05-25T02:47:56Z</dcterms:created>
  <dcterms:modified xsi:type="dcterms:W3CDTF">2024-05-25T05:37:26Z</dcterms:modified>
</cp:coreProperties>
</file>