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C881-59C8-0626-EB9A-E404523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493FB-83BA-4022-5C53-BB6B761A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1066D-C927-4668-9228-EDDD6C8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91E1-7D17-9BCC-9750-30006030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71E69-A151-C0E0-5CF0-8C5A67A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8BD1-EF5E-9C8E-FE32-2F903885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8199-FED8-8403-1D3C-C4BCDCD5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48D41-2960-55C0-D3FE-5E6E316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CD85E-7D27-39EA-FE45-7396B20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A48F-52F0-CF8D-B0BD-3ECA86FB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64EA3-DB82-6337-3EF8-03C970CC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95EC9-42A7-0C31-55A5-C5CAF3266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9ADF-9009-7CA4-AC13-BEDABD13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4D23C-9301-EC6C-1078-66867A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3FA54-A592-DA76-E7DB-C50EEF8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12F94-0CC2-5304-1F6A-ADE81AC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2D8B-6737-1064-9C50-FB1AFD1A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3818-B283-436C-41D3-956ED62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87114-4022-355A-46CE-518021A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15B21-C484-34CF-DE27-AEC41AB6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43FF-BE90-5330-E119-BCE8774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79E61-7052-B0E3-F869-8D26232D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7EA7-29B1-621F-524E-0A0513AB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F1D0-21E6-7888-896C-F5C8F5C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4D9FA-2068-E3B4-9B2B-768AB747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F0CE-6A7C-CC4C-CFD3-E2C9131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C6F79-4CF7-A665-E089-48E2350C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DECD1-0DDA-27CF-1F00-777D10C5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D6234-D6B3-1D60-A102-CD234D5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5B559-0407-FD16-EAFB-576DBFA1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8DC2F-5220-E84B-7EE6-768490B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CF7B-A5F2-DE9D-D58D-47359642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FFD7-E128-4429-0F6D-098767DE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D2200-0979-6B0C-5210-DFE5A211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38531F-9C3C-F3AD-15DF-171CA8DB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7EA19-9914-6618-2562-01CBCF57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5C409-18F2-6284-54FF-90EE77C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18057-E9EE-061C-BC9A-2892C8A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F0020-815B-FDC7-BD8D-09BDF3F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D9DAE-88EB-90B3-31CD-CF0F43C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2F424-03DA-D8BA-5D45-C67F36D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26448-3DCD-0F70-9EE9-6CAFB81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4B47E-4F75-E34A-633D-B12F92F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BA189-73E6-EA63-C598-D9B2F84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09AF0-4FFA-2CC3-F890-B523A37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8CF0F-8685-4F0B-64DB-C02C5F1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54B1-595B-5FBB-A16C-ACC17F7B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71FA-9D33-6972-52CC-C2A314E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C1013-86A3-E831-36D0-5730A101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1A67B-5A3D-9142-338B-A69D789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D8B33-218F-7D12-CD08-4A8CEF10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D454C-6DDD-DA8C-77FA-02629E4D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71B5-72E7-F31E-8A82-EAC54640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0A747-F145-F4D0-C17E-C19D9563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B9A42-8A94-6962-7786-2929B5C4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AEBCD-36F2-8181-CD11-254269AD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F7219-5E32-7D23-DE8B-E27612C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1ABC0-585C-0BD0-F57F-832B8CB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4F00F-1291-4D74-60E4-10E874F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D6130-5666-5479-4E95-C1E54D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B4DA9-E420-88EC-F70A-11EEB34FF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4AE1-E9E9-C809-6F63-B526ABFE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A1C1-C098-2170-EF57-A73863DD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2D55-6CB5-5E82-37B7-B2E0548B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땅파기 맵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14F1A-1552-199C-1B5B-861AB541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B580D25-A4AA-058A-C0C8-7D47DBB5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9" name="그림 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DEDA64D-2121-18CF-E4AC-96B2CB86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13" name="그림 1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4DDBA9A-053D-3790-7C69-E6672BFD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15" name="그림 1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BB3AEC7-B0A5-6C0A-CADE-4AAEE8EC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91" y="0"/>
            <a:ext cx="952500" cy="952500"/>
          </a:xfrm>
          <a:prstGeom prst="rect">
            <a:avLst/>
          </a:prstGeom>
        </p:spPr>
      </p:pic>
      <p:pic>
        <p:nvPicPr>
          <p:cNvPr id="17" name="그림 1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B6D080C1-10C0-ABC1-263E-12F743C2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1" y="0"/>
            <a:ext cx="952500" cy="952500"/>
          </a:xfrm>
          <a:prstGeom prst="rect">
            <a:avLst/>
          </a:prstGeom>
        </p:spPr>
      </p:pic>
      <p:pic>
        <p:nvPicPr>
          <p:cNvPr id="19" name="그림 1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1165E21-333A-3F71-4B94-4FB3AABE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1" y="0"/>
            <a:ext cx="952500" cy="952500"/>
          </a:xfrm>
          <a:prstGeom prst="rect">
            <a:avLst/>
          </a:prstGeom>
        </p:spPr>
      </p:pic>
      <p:pic>
        <p:nvPicPr>
          <p:cNvPr id="21" name="그림 2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2CAC676-ADF2-5151-9F8C-3264C28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0"/>
            <a:ext cx="952500" cy="952500"/>
          </a:xfrm>
          <a:prstGeom prst="rect">
            <a:avLst/>
          </a:prstGeom>
        </p:spPr>
      </p:pic>
      <p:pic>
        <p:nvPicPr>
          <p:cNvPr id="23" name="그림 2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5237DAB3-773F-8B65-F4D3-B1789341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0"/>
            <a:ext cx="952500" cy="952500"/>
          </a:xfrm>
          <a:prstGeom prst="rect">
            <a:avLst/>
          </a:prstGeom>
        </p:spPr>
      </p:pic>
      <p:pic>
        <p:nvPicPr>
          <p:cNvPr id="25" name="그림 2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474605BF-12E9-F7BE-2FA4-49E4B257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0"/>
            <a:ext cx="952500" cy="952500"/>
          </a:xfrm>
          <a:prstGeom prst="rect">
            <a:avLst/>
          </a:prstGeom>
        </p:spPr>
      </p:pic>
      <p:pic>
        <p:nvPicPr>
          <p:cNvPr id="27" name="그림 2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A1835AA-3B79-BEB0-4913-195A58A9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0"/>
            <a:ext cx="952500" cy="952500"/>
          </a:xfrm>
          <a:prstGeom prst="rect">
            <a:avLst/>
          </a:prstGeom>
        </p:spPr>
      </p:pic>
      <p:pic>
        <p:nvPicPr>
          <p:cNvPr id="29" name="그림 2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027312C-0FE3-9F83-0691-0CB71873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0"/>
            <a:ext cx="952500" cy="952500"/>
          </a:xfrm>
          <a:prstGeom prst="rect">
            <a:avLst/>
          </a:prstGeom>
        </p:spPr>
      </p:pic>
      <p:pic>
        <p:nvPicPr>
          <p:cNvPr id="31" name="그림 3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5DD4A9C-B3DA-D633-39E2-A2ECF89C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0"/>
            <a:ext cx="952500" cy="952500"/>
          </a:xfrm>
          <a:prstGeom prst="rect">
            <a:avLst/>
          </a:prstGeom>
        </p:spPr>
      </p:pic>
      <p:pic>
        <p:nvPicPr>
          <p:cNvPr id="33" name="그림 3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CA24A3F-5F1C-C676-2452-4BB0854F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0"/>
            <a:ext cx="952500" cy="952500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3BD81798-1A82-B5C9-A4E9-229078DF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52500" cy="952500"/>
          </a:xfrm>
          <a:prstGeom prst="rect">
            <a:avLst/>
          </a:prstGeom>
        </p:spPr>
      </p:pic>
      <p:pic>
        <p:nvPicPr>
          <p:cNvPr id="57" name="그림 56" descr="갈색, 지상이(가) 표시된 사진&#10;&#10;자동 생성된 설명">
            <a:extLst>
              <a:ext uri="{FF2B5EF4-FFF2-40B4-BE49-F238E27FC236}">
                <a16:creationId xmlns:a16="http://schemas.microsoft.com/office/drawing/2014/main" id="{D4F4E0FA-B9A0-9100-6E79-57342B2C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952500" cy="952500"/>
          </a:xfrm>
          <a:prstGeom prst="rect">
            <a:avLst/>
          </a:prstGeom>
        </p:spPr>
      </p:pic>
      <p:pic>
        <p:nvPicPr>
          <p:cNvPr id="59" name="그림 58" descr="갈색, 지상이(가) 표시된 사진&#10;&#10;자동 생성된 설명">
            <a:extLst>
              <a:ext uri="{FF2B5EF4-FFF2-40B4-BE49-F238E27FC236}">
                <a16:creationId xmlns:a16="http://schemas.microsoft.com/office/drawing/2014/main" id="{9041A556-16FE-47A5-1E8F-44EC2D0D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2500"/>
            <a:ext cx="952500" cy="952500"/>
          </a:xfrm>
          <a:prstGeom prst="rect">
            <a:avLst/>
          </a:prstGeom>
        </p:spPr>
      </p:pic>
      <p:pic>
        <p:nvPicPr>
          <p:cNvPr id="61" name="그림 60" descr="갈색, 지상이(가) 표시된 사진&#10;&#10;자동 생성된 설명">
            <a:extLst>
              <a:ext uri="{FF2B5EF4-FFF2-40B4-BE49-F238E27FC236}">
                <a16:creationId xmlns:a16="http://schemas.microsoft.com/office/drawing/2014/main" id="{847CBA05-17B4-E77D-A5F0-BAE703E1B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52500"/>
            <a:ext cx="952500" cy="952500"/>
          </a:xfrm>
          <a:prstGeom prst="rect">
            <a:avLst/>
          </a:prstGeom>
        </p:spPr>
      </p:pic>
      <p:pic>
        <p:nvPicPr>
          <p:cNvPr id="63" name="그림 62" descr="갈색, 지상이(가) 표시된 사진&#10;&#10;자동 생성된 설명">
            <a:extLst>
              <a:ext uri="{FF2B5EF4-FFF2-40B4-BE49-F238E27FC236}">
                <a16:creationId xmlns:a16="http://schemas.microsoft.com/office/drawing/2014/main" id="{F7703C9D-C8AA-ADD0-EC4D-C7ECE197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52500"/>
            <a:ext cx="952500" cy="952500"/>
          </a:xfrm>
          <a:prstGeom prst="rect">
            <a:avLst/>
          </a:prstGeom>
        </p:spPr>
      </p:pic>
      <p:pic>
        <p:nvPicPr>
          <p:cNvPr id="65" name="그림 64" descr="갈색, 지상이(가) 표시된 사진&#10;&#10;자동 생성된 설명">
            <a:extLst>
              <a:ext uri="{FF2B5EF4-FFF2-40B4-BE49-F238E27FC236}">
                <a16:creationId xmlns:a16="http://schemas.microsoft.com/office/drawing/2014/main" id="{586F4B5B-36F0-1A49-5E73-57D498A8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952500"/>
            <a:ext cx="952500" cy="952500"/>
          </a:xfrm>
          <a:prstGeom prst="rect">
            <a:avLst/>
          </a:prstGeom>
        </p:spPr>
      </p:pic>
      <p:pic>
        <p:nvPicPr>
          <p:cNvPr id="67" name="그림 66" descr="갈색, 지상이(가) 표시된 사진&#10;&#10;자동 생성된 설명">
            <a:extLst>
              <a:ext uri="{FF2B5EF4-FFF2-40B4-BE49-F238E27FC236}">
                <a16:creationId xmlns:a16="http://schemas.microsoft.com/office/drawing/2014/main" id="{91CFC2D9-814B-D60E-B481-B00C835D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52500"/>
            <a:ext cx="952500" cy="952500"/>
          </a:xfrm>
          <a:prstGeom prst="rect">
            <a:avLst/>
          </a:prstGeom>
        </p:spPr>
      </p:pic>
      <p:pic>
        <p:nvPicPr>
          <p:cNvPr id="69" name="그림 68" descr="갈색, 지상이(가) 표시된 사진&#10;&#10;자동 생성된 설명">
            <a:extLst>
              <a:ext uri="{FF2B5EF4-FFF2-40B4-BE49-F238E27FC236}">
                <a16:creationId xmlns:a16="http://schemas.microsoft.com/office/drawing/2014/main" id="{E29646E3-6A29-BBC5-3418-D8FB3E3F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952500"/>
            <a:ext cx="952500" cy="952500"/>
          </a:xfrm>
          <a:prstGeom prst="rect">
            <a:avLst/>
          </a:prstGeom>
        </p:spPr>
      </p:pic>
      <p:pic>
        <p:nvPicPr>
          <p:cNvPr id="70" name="그림 69" descr="갈색, 지상이(가) 표시된 사진&#10;&#10;자동 생성된 설명">
            <a:extLst>
              <a:ext uri="{FF2B5EF4-FFF2-40B4-BE49-F238E27FC236}">
                <a16:creationId xmlns:a16="http://schemas.microsoft.com/office/drawing/2014/main" id="{6AB0BC02-0334-3D3C-4FE9-DFE1C0CA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952500"/>
            <a:ext cx="952500" cy="952500"/>
          </a:xfrm>
          <a:prstGeom prst="rect">
            <a:avLst/>
          </a:prstGeom>
        </p:spPr>
      </p:pic>
      <p:pic>
        <p:nvPicPr>
          <p:cNvPr id="71" name="그림 70" descr="갈색, 지상이(가) 표시된 사진&#10;&#10;자동 생성된 설명">
            <a:extLst>
              <a:ext uri="{FF2B5EF4-FFF2-40B4-BE49-F238E27FC236}">
                <a16:creationId xmlns:a16="http://schemas.microsoft.com/office/drawing/2014/main" id="{B50EDF21-1D9E-59BE-8243-0799AF74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952500"/>
            <a:ext cx="952500" cy="952500"/>
          </a:xfrm>
          <a:prstGeom prst="rect">
            <a:avLst/>
          </a:prstGeom>
        </p:spPr>
      </p:pic>
      <p:pic>
        <p:nvPicPr>
          <p:cNvPr id="72" name="그림 71" descr="갈색, 지상이(가) 표시된 사진&#10;&#10;자동 생성된 설명">
            <a:extLst>
              <a:ext uri="{FF2B5EF4-FFF2-40B4-BE49-F238E27FC236}">
                <a16:creationId xmlns:a16="http://schemas.microsoft.com/office/drawing/2014/main" id="{2A10C43F-1E76-0F0D-CCBF-13BC3865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952500"/>
            <a:ext cx="952500" cy="952500"/>
          </a:xfrm>
          <a:prstGeom prst="rect">
            <a:avLst/>
          </a:prstGeom>
        </p:spPr>
      </p:pic>
      <p:pic>
        <p:nvPicPr>
          <p:cNvPr id="73" name="그림 72" descr="갈색, 지상이(가) 표시된 사진&#10;&#10;자동 생성된 설명">
            <a:extLst>
              <a:ext uri="{FF2B5EF4-FFF2-40B4-BE49-F238E27FC236}">
                <a16:creationId xmlns:a16="http://schemas.microsoft.com/office/drawing/2014/main" id="{29CCB6B0-559B-E972-7F6C-8707E89A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952500"/>
            <a:ext cx="952500" cy="952500"/>
          </a:xfrm>
          <a:prstGeom prst="rect">
            <a:avLst/>
          </a:prstGeom>
        </p:spPr>
      </p:pic>
      <p:pic>
        <p:nvPicPr>
          <p:cNvPr id="74" name="그림 73" descr="갈색, 지상이(가) 표시된 사진&#10;&#10;자동 생성된 설명">
            <a:extLst>
              <a:ext uri="{FF2B5EF4-FFF2-40B4-BE49-F238E27FC236}">
                <a16:creationId xmlns:a16="http://schemas.microsoft.com/office/drawing/2014/main" id="{CB7A7CD5-2155-033C-C415-CF00011E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952500"/>
            <a:ext cx="952500" cy="952500"/>
          </a:xfrm>
          <a:prstGeom prst="rect">
            <a:avLst/>
          </a:prstGeom>
        </p:spPr>
      </p:pic>
      <p:pic>
        <p:nvPicPr>
          <p:cNvPr id="82" name="그림 81" descr="갈색, 지상이(가) 표시된 사진&#10;&#10;자동 생성된 설명">
            <a:extLst>
              <a:ext uri="{FF2B5EF4-FFF2-40B4-BE49-F238E27FC236}">
                <a16:creationId xmlns:a16="http://schemas.microsoft.com/office/drawing/2014/main" id="{10E91642-5A69-4CB7-0061-1701E089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59"/>
            <a:ext cx="952500" cy="952500"/>
          </a:xfrm>
          <a:prstGeom prst="rect">
            <a:avLst/>
          </a:prstGeom>
        </p:spPr>
      </p:pic>
      <p:pic>
        <p:nvPicPr>
          <p:cNvPr id="83" name="그림 82" descr="갈색, 지상이(가) 표시된 사진&#10;&#10;자동 생성된 설명">
            <a:extLst>
              <a:ext uri="{FF2B5EF4-FFF2-40B4-BE49-F238E27FC236}">
                <a16:creationId xmlns:a16="http://schemas.microsoft.com/office/drawing/2014/main" id="{05E1043A-71A3-0171-E501-3F7A7D23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59"/>
            <a:ext cx="952500" cy="952500"/>
          </a:xfrm>
          <a:prstGeom prst="rect">
            <a:avLst/>
          </a:prstGeom>
        </p:spPr>
      </p:pic>
      <p:pic>
        <p:nvPicPr>
          <p:cNvPr id="84" name="그림 83" descr="갈색, 지상이(가) 표시된 사진&#10;&#10;자동 생성된 설명">
            <a:extLst>
              <a:ext uri="{FF2B5EF4-FFF2-40B4-BE49-F238E27FC236}">
                <a16:creationId xmlns:a16="http://schemas.microsoft.com/office/drawing/2014/main" id="{2542AA50-5D22-8100-2E43-3B3E2BF14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952500" cy="952500"/>
          </a:xfrm>
          <a:prstGeom prst="rect">
            <a:avLst/>
          </a:prstGeom>
        </p:spPr>
      </p:pic>
      <p:pic>
        <p:nvPicPr>
          <p:cNvPr id="85" name="그림 84" descr="갈색, 지상이(가) 표시된 사진&#10;&#10;자동 생성된 설명">
            <a:extLst>
              <a:ext uri="{FF2B5EF4-FFF2-40B4-BE49-F238E27FC236}">
                <a16:creationId xmlns:a16="http://schemas.microsoft.com/office/drawing/2014/main" id="{30B8C31F-5C13-954D-4F97-FA3A7CF2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952500" cy="952500"/>
          </a:xfrm>
          <a:prstGeom prst="rect">
            <a:avLst/>
          </a:prstGeom>
        </p:spPr>
      </p:pic>
      <p:pic>
        <p:nvPicPr>
          <p:cNvPr id="86" name="그림 85" descr="갈색, 지상이(가) 표시된 사진&#10;&#10;자동 생성된 설명">
            <a:extLst>
              <a:ext uri="{FF2B5EF4-FFF2-40B4-BE49-F238E27FC236}">
                <a16:creationId xmlns:a16="http://schemas.microsoft.com/office/drawing/2014/main" id="{A9613291-8EB3-9AD3-DD49-4CF14981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905000"/>
            <a:ext cx="952500" cy="952500"/>
          </a:xfrm>
          <a:prstGeom prst="rect">
            <a:avLst/>
          </a:prstGeom>
        </p:spPr>
      </p:pic>
      <p:pic>
        <p:nvPicPr>
          <p:cNvPr id="87" name="그림 86" descr="갈색, 지상이(가) 표시된 사진&#10;&#10;자동 생성된 설명">
            <a:extLst>
              <a:ext uri="{FF2B5EF4-FFF2-40B4-BE49-F238E27FC236}">
                <a16:creationId xmlns:a16="http://schemas.microsoft.com/office/drawing/2014/main" id="{CC21899B-A3E6-2B17-2C85-1D3B13F1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952500" cy="952500"/>
          </a:xfrm>
          <a:prstGeom prst="rect">
            <a:avLst/>
          </a:prstGeom>
        </p:spPr>
      </p:pic>
      <p:pic>
        <p:nvPicPr>
          <p:cNvPr id="88" name="그림 87" descr="갈색, 지상이(가) 표시된 사진&#10;&#10;자동 생성된 설명">
            <a:extLst>
              <a:ext uri="{FF2B5EF4-FFF2-40B4-BE49-F238E27FC236}">
                <a16:creationId xmlns:a16="http://schemas.microsoft.com/office/drawing/2014/main" id="{CFF338F9-FB0E-BB90-98CD-BDE8512D8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905000"/>
            <a:ext cx="952500" cy="952500"/>
          </a:xfrm>
          <a:prstGeom prst="rect">
            <a:avLst/>
          </a:prstGeom>
        </p:spPr>
      </p:pic>
      <p:pic>
        <p:nvPicPr>
          <p:cNvPr id="90" name="그림 8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6B4AFD-174A-B3F9-F0FB-552123A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5000"/>
            <a:ext cx="952500" cy="952500"/>
          </a:xfrm>
          <a:prstGeom prst="rect">
            <a:avLst/>
          </a:prstGeom>
        </p:spPr>
      </p:pic>
      <p:pic>
        <p:nvPicPr>
          <p:cNvPr id="93" name="그림 92" descr="갈색, 지상이(가) 표시된 사진&#10;&#10;자동 생성된 설명">
            <a:extLst>
              <a:ext uri="{FF2B5EF4-FFF2-40B4-BE49-F238E27FC236}">
                <a16:creationId xmlns:a16="http://schemas.microsoft.com/office/drawing/2014/main" id="{D6115DE6-9506-7588-11AE-91CB295B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905000"/>
            <a:ext cx="952500" cy="952500"/>
          </a:xfrm>
          <a:prstGeom prst="rect">
            <a:avLst/>
          </a:prstGeom>
        </p:spPr>
      </p:pic>
      <p:pic>
        <p:nvPicPr>
          <p:cNvPr id="94" name="그림 93" descr="갈색, 지상이(가) 표시된 사진&#10;&#10;자동 생성된 설명">
            <a:extLst>
              <a:ext uri="{FF2B5EF4-FFF2-40B4-BE49-F238E27FC236}">
                <a16:creationId xmlns:a16="http://schemas.microsoft.com/office/drawing/2014/main" id="{08CCEF68-112F-C52D-7279-296A8E50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1905000"/>
            <a:ext cx="952500" cy="952500"/>
          </a:xfrm>
          <a:prstGeom prst="rect">
            <a:avLst/>
          </a:prstGeom>
        </p:spPr>
      </p:pic>
      <p:pic>
        <p:nvPicPr>
          <p:cNvPr id="95" name="그림 94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C0522-0B75-E643-8040-876E0EC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1905000"/>
            <a:ext cx="952500" cy="952500"/>
          </a:xfrm>
          <a:prstGeom prst="rect">
            <a:avLst/>
          </a:prstGeom>
        </p:spPr>
      </p:pic>
      <p:pic>
        <p:nvPicPr>
          <p:cNvPr id="96" name="그림 95" descr="갈색, 지상이(가) 표시된 사진&#10;&#10;자동 생성된 설명">
            <a:extLst>
              <a:ext uri="{FF2B5EF4-FFF2-40B4-BE49-F238E27FC236}">
                <a16:creationId xmlns:a16="http://schemas.microsoft.com/office/drawing/2014/main" id="{B8B1F12C-BDDC-F055-5442-64D14A4F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1905000"/>
            <a:ext cx="952500" cy="952500"/>
          </a:xfrm>
          <a:prstGeom prst="rect">
            <a:avLst/>
          </a:prstGeom>
        </p:spPr>
      </p:pic>
      <p:pic>
        <p:nvPicPr>
          <p:cNvPr id="97" name="그림 9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33795F8-2E73-6486-D53F-D56079704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45" y="2847942"/>
            <a:ext cx="1000571" cy="979244"/>
          </a:xfrm>
          <a:prstGeom prst="rect">
            <a:avLst/>
          </a:prstGeom>
        </p:spPr>
      </p:pic>
      <p:pic>
        <p:nvPicPr>
          <p:cNvPr id="98" name="그림 9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DA1350-4FA2-4D04-7660-FD5EF87B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2857500"/>
            <a:ext cx="952500" cy="952500"/>
          </a:xfrm>
          <a:prstGeom prst="rect">
            <a:avLst/>
          </a:prstGeom>
        </p:spPr>
      </p:pic>
      <p:pic>
        <p:nvPicPr>
          <p:cNvPr id="99" name="그림 9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C087907-8DDE-0A66-30BD-8BE6E70B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95" y="3795170"/>
            <a:ext cx="952500" cy="952500"/>
          </a:xfrm>
          <a:prstGeom prst="rect">
            <a:avLst/>
          </a:prstGeom>
        </p:spPr>
      </p:pic>
      <p:pic>
        <p:nvPicPr>
          <p:cNvPr id="100" name="그림 9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D9EAE1-2BF1-6562-A959-7EBF91DF2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46" y="3809882"/>
            <a:ext cx="952500" cy="952500"/>
          </a:xfrm>
          <a:prstGeom prst="rect">
            <a:avLst/>
          </a:prstGeom>
        </p:spPr>
      </p:pic>
      <p:pic>
        <p:nvPicPr>
          <p:cNvPr id="101" name="그림 100" descr="갈색, 지상이(가) 표시된 사진&#10;&#10;자동 생성된 설명">
            <a:extLst>
              <a:ext uri="{FF2B5EF4-FFF2-40B4-BE49-F238E27FC236}">
                <a16:creationId xmlns:a16="http://schemas.microsoft.com/office/drawing/2014/main" id="{952374D7-4041-7218-F1B8-143E6F55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952500" cy="952500"/>
          </a:xfrm>
          <a:prstGeom prst="rect">
            <a:avLst/>
          </a:prstGeom>
        </p:spPr>
      </p:pic>
      <p:pic>
        <p:nvPicPr>
          <p:cNvPr id="102" name="그림 101" descr="갈색, 지상이(가) 표시된 사진&#10;&#10;자동 생성된 설명">
            <a:extLst>
              <a:ext uri="{FF2B5EF4-FFF2-40B4-BE49-F238E27FC236}">
                <a16:creationId xmlns:a16="http://schemas.microsoft.com/office/drawing/2014/main" id="{AC457F43-AB5D-CBF8-790E-31371018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" y="2857500"/>
            <a:ext cx="952500" cy="952500"/>
          </a:xfrm>
          <a:prstGeom prst="rect">
            <a:avLst/>
          </a:prstGeom>
        </p:spPr>
      </p:pic>
      <p:pic>
        <p:nvPicPr>
          <p:cNvPr id="103" name="그림 102" descr="갈색, 지상이(가) 표시된 사진&#10;&#10;자동 생성된 설명">
            <a:extLst>
              <a:ext uri="{FF2B5EF4-FFF2-40B4-BE49-F238E27FC236}">
                <a16:creationId xmlns:a16="http://schemas.microsoft.com/office/drawing/2014/main" id="{C024B7D3-09BB-7908-C0D9-0BDC90DF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7" y="2857500"/>
            <a:ext cx="952500" cy="952500"/>
          </a:xfrm>
          <a:prstGeom prst="rect">
            <a:avLst/>
          </a:prstGeom>
        </p:spPr>
      </p:pic>
      <p:pic>
        <p:nvPicPr>
          <p:cNvPr id="104" name="그림 103" descr="갈색, 지상이(가) 표시된 사진&#10;&#10;자동 생성된 설명">
            <a:extLst>
              <a:ext uri="{FF2B5EF4-FFF2-40B4-BE49-F238E27FC236}">
                <a16:creationId xmlns:a16="http://schemas.microsoft.com/office/drawing/2014/main" id="{7AD36D10-4E1D-4A61-2FC1-B0A968C5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05" y="2855687"/>
            <a:ext cx="952500" cy="952500"/>
          </a:xfrm>
          <a:prstGeom prst="rect">
            <a:avLst/>
          </a:prstGeom>
        </p:spPr>
      </p:pic>
      <p:pic>
        <p:nvPicPr>
          <p:cNvPr id="105" name="그림 104" descr="갈색, 지상이(가) 표시된 사진&#10;&#10;자동 생성된 설명">
            <a:extLst>
              <a:ext uri="{FF2B5EF4-FFF2-40B4-BE49-F238E27FC236}">
                <a16:creationId xmlns:a16="http://schemas.microsoft.com/office/drawing/2014/main" id="{C8B31D7A-84ED-FEA8-5955-D8717F43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46" y="2856527"/>
            <a:ext cx="952500" cy="952500"/>
          </a:xfrm>
          <a:prstGeom prst="rect">
            <a:avLst/>
          </a:prstGeom>
        </p:spPr>
      </p:pic>
      <p:pic>
        <p:nvPicPr>
          <p:cNvPr id="106" name="그림 105" descr="갈색, 지상이(가) 표시된 사진&#10;&#10;자동 생성된 설명">
            <a:extLst>
              <a:ext uri="{FF2B5EF4-FFF2-40B4-BE49-F238E27FC236}">
                <a16:creationId xmlns:a16="http://schemas.microsoft.com/office/drawing/2014/main" id="{4BB83BAC-3354-3621-A3AE-9EA26152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38" y="2855687"/>
            <a:ext cx="952500" cy="952500"/>
          </a:xfrm>
          <a:prstGeom prst="rect">
            <a:avLst/>
          </a:prstGeom>
        </p:spPr>
      </p:pic>
      <p:pic>
        <p:nvPicPr>
          <p:cNvPr id="107" name="그림 106" descr="갈색, 지상이(가) 표시된 사진&#10;&#10;자동 생성된 설명">
            <a:extLst>
              <a:ext uri="{FF2B5EF4-FFF2-40B4-BE49-F238E27FC236}">
                <a16:creationId xmlns:a16="http://schemas.microsoft.com/office/drawing/2014/main" id="{B47498BD-5568-DB27-21CE-56D61F74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857500"/>
            <a:ext cx="952500" cy="952500"/>
          </a:xfrm>
          <a:prstGeom prst="rect">
            <a:avLst/>
          </a:prstGeom>
        </p:spPr>
      </p:pic>
      <p:pic>
        <p:nvPicPr>
          <p:cNvPr id="108" name="그림 107" descr="갈색, 지상이(가) 표시된 사진&#10;&#10;자동 생성된 설명">
            <a:extLst>
              <a:ext uri="{FF2B5EF4-FFF2-40B4-BE49-F238E27FC236}">
                <a16:creationId xmlns:a16="http://schemas.microsoft.com/office/drawing/2014/main" id="{26684CD3-2A03-9002-C6BF-27EF54C7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57500"/>
            <a:ext cx="952500" cy="952500"/>
          </a:xfrm>
          <a:prstGeom prst="rect">
            <a:avLst/>
          </a:prstGeom>
        </p:spPr>
      </p:pic>
      <p:pic>
        <p:nvPicPr>
          <p:cNvPr id="109" name="그림 108" descr="갈색, 지상이(가) 표시된 사진&#10;&#10;자동 생성된 설명">
            <a:extLst>
              <a:ext uri="{FF2B5EF4-FFF2-40B4-BE49-F238E27FC236}">
                <a16:creationId xmlns:a16="http://schemas.microsoft.com/office/drawing/2014/main" id="{BEF07C30-B836-F4C3-BC97-332F5D482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857500"/>
            <a:ext cx="952500" cy="952500"/>
          </a:xfrm>
          <a:prstGeom prst="rect">
            <a:avLst/>
          </a:prstGeom>
        </p:spPr>
      </p:pic>
      <p:pic>
        <p:nvPicPr>
          <p:cNvPr id="110" name="그림 109" descr="갈색, 지상이(가) 표시된 사진&#10;&#10;자동 생성된 설명">
            <a:extLst>
              <a:ext uri="{FF2B5EF4-FFF2-40B4-BE49-F238E27FC236}">
                <a16:creationId xmlns:a16="http://schemas.microsoft.com/office/drawing/2014/main" id="{D6204649-816D-539B-F229-1D2D45D0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갈색, 지상이(가) 표시된 사진&#10;&#10;자동 생성된 설명">
            <a:extLst>
              <a:ext uri="{FF2B5EF4-FFF2-40B4-BE49-F238E27FC236}">
                <a16:creationId xmlns:a16="http://schemas.microsoft.com/office/drawing/2014/main" id="{3E3B48AD-71E3-DFE2-C4A1-85203A7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2857500"/>
            <a:ext cx="952500" cy="952500"/>
          </a:xfrm>
          <a:prstGeom prst="rect">
            <a:avLst/>
          </a:prstGeom>
        </p:spPr>
      </p:pic>
      <p:pic>
        <p:nvPicPr>
          <p:cNvPr id="113" name="그림 112" descr="갈색, 지상이(가) 표시된 사진&#10;&#10;자동 생성된 설명">
            <a:extLst>
              <a:ext uri="{FF2B5EF4-FFF2-40B4-BE49-F238E27FC236}">
                <a16:creationId xmlns:a16="http://schemas.microsoft.com/office/drawing/2014/main" id="{5A8E4A35-0A06-F038-6465-1766E509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4" y="3810000"/>
            <a:ext cx="952500" cy="952500"/>
          </a:xfrm>
          <a:prstGeom prst="rect">
            <a:avLst/>
          </a:prstGeom>
        </p:spPr>
      </p:pic>
      <p:pic>
        <p:nvPicPr>
          <p:cNvPr id="114" name="그림 113" descr="갈색, 지상이(가) 표시된 사진&#10;&#10;자동 생성된 설명">
            <a:extLst>
              <a:ext uri="{FF2B5EF4-FFF2-40B4-BE49-F238E27FC236}">
                <a16:creationId xmlns:a16="http://schemas.microsoft.com/office/drawing/2014/main" id="{83334C14-4E29-FCCE-A5EA-88405D90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3810000"/>
            <a:ext cx="952500" cy="952500"/>
          </a:xfrm>
          <a:prstGeom prst="rect">
            <a:avLst/>
          </a:prstGeom>
        </p:spPr>
      </p:pic>
      <p:pic>
        <p:nvPicPr>
          <p:cNvPr id="115" name="그림 114" descr="갈색, 지상이(가) 표시된 사진&#10;&#10;자동 생성된 설명">
            <a:extLst>
              <a:ext uri="{FF2B5EF4-FFF2-40B4-BE49-F238E27FC236}">
                <a16:creationId xmlns:a16="http://schemas.microsoft.com/office/drawing/2014/main" id="{31B68FB9-80EF-9BDD-F54D-7616AE91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0" y="3808253"/>
            <a:ext cx="952500" cy="952500"/>
          </a:xfrm>
          <a:prstGeom prst="rect">
            <a:avLst/>
          </a:prstGeom>
        </p:spPr>
      </p:pic>
      <p:pic>
        <p:nvPicPr>
          <p:cNvPr id="116" name="그림 11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D705DE-43EB-347C-5FDC-84D7DDBF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3" y="3809882"/>
            <a:ext cx="952500" cy="952500"/>
          </a:xfrm>
          <a:prstGeom prst="rect">
            <a:avLst/>
          </a:prstGeom>
        </p:spPr>
      </p:pic>
      <p:pic>
        <p:nvPicPr>
          <p:cNvPr id="117" name="그림 116" descr="갈색, 지상이(가) 표시된 사진&#10;&#10;자동 생성된 설명">
            <a:extLst>
              <a:ext uri="{FF2B5EF4-FFF2-40B4-BE49-F238E27FC236}">
                <a16:creationId xmlns:a16="http://schemas.microsoft.com/office/drawing/2014/main" id="{2264D7C0-AFE5-A4AE-55B8-836F117D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8" y="3809941"/>
            <a:ext cx="952500" cy="952500"/>
          </a:xfrm>
          <a:prstGeom prst="rect">
            <a:avLst/>
          </a:prstGeom>
        </p:spPr>
      </p:pic>
      <p:pic>
        <p:nvPicPr>
          <p:cNvPr id="118" name="그림 117" descr="갈색, 지상이(가) 표시된 사진&#10;&#10;자동 생성된 설명">
            <a:extLst>
              <a:ext uri="{FF2B5EF4-FFF2-40B4-BE49-F238E27FC236}">
                <a16:creationId xmlns:a16="http://schemas.microsoft.com/office/drawing/2014/main" id="{17842D56-5FB4-2D53-5D76-889F2BA2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28" y="3809941"/>
            <a:ext cx="952500" cy="952500"/>
          </a:xfrm>
          <a:prstGeom prst="rect">
            <a:avLst/>
          </a:prstGeom>
        </p:spPr>
      </p:pic>
      <p:pic>
        <p:nvPicPr>
          <p:cNvPr id="119" name="그림 118" descr="갈색, 지상이(가) 표시된 사진&#10;&#10;자동 생성된 설명">
            <a:extLst>
              <a:ext uri="{FF2B5EF4-FFF2-40B4-BE49-F238E27FC236}">
                <a16:creationId xmlns:a16="http://schemas.microsoft.com/office/drawing/2014/main" id="{46E13E0F-1174-8682-08F5-E0624285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5" y="3790942"/>
            <a:ext cx="952500" cy="952500"/>
          </a:xfrm>
          <a:prstGeom prst="rect">
            <a:avLst/>
          </a:prstGeom>
        </p:spPr>
      </p:pic>
      <p:pic>
        <p:nvPicPr>
          <p:cNvPr id="121" name="그림 12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DE6494-84CC-5A35-CC53-C2D518188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38" y="4729570"/>
            <a:ext cx="3810000" cy="952500"/>
          </a:xfrm>
          <a:prstGeom prst="rect">
            <a:avLst/>
          </a:prstGeom>
        </p:spPr>
      </p:pic>
      <p:pic>
        <p:nvPicPr>
          <p:cNvPr id="123" name="그림 122" descr="갈색, 지상이(가) 표시된 사진&#10;&#10;자동 생성된 설명">
            <a:extLst>
              <a:ext uri="{FF2B5EF4-FFF2-40B4-BE49-F238E27FC236}">
                <a16:creationId xmlns:a16="http://schemas.microsoft.com/office/drawing/2014/main" id="{D97782B5-39AC-A153-2A71-8D35BEC0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46" y="3809882"/>
            <a:ext cx="952500" cy="952500"/>
          </a:xfrm>
          <a:prstGeom prst="rect">
            <a:avLst/>
          </a:prstGeom>
        </p:spPr>
      </p:pic>
      <p:pic>
        <p:nvPicPr>
          <p:cNvPr id="125" name="그림 124" descr="갈색, 지상이(가) 표시된 사진&#10;&#10;자동 생성된 설명">
            <a:extLst>
              <a:ext uri="{FF2B5EF4-FFF2-40B4-BE49-F238E27FC236}">
                <a16:creationId xmlns:a16="http://schemas.microsoft.com/office/drawing/2014/main" id="{469B02DE-AD21-D26B-74CA-FC8E6861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19" y="3809882"/>
            <a:ext cx="952500" cy="952500"/>
          </a:xfrm>
          <a:prstGeom prst="rect">
            <a:avLst/>
          </a:prstGeom>
        </p:spPr>
      </p:pic>
      <p:pic>
        <p:nvPicPr>
          <p:cNvPr id="127" name="그림 126" descr="갈색, 지상이(가) 표시된 사진&#10;&#10;자동 생성된 설명">
            <a:extLst>
              <a:ext uri="{FF2B5EF4-FFF2-40B4-BE49-F238E27FC236}">
                <a16:creationId xmlns:a16="http://schemas.microsoft.com/office/drawing/2014/main" id="{3965BE3E-109D-AF29-8E4C-EBFB1075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19" y="3809882"/>
            <a:ext cx="952500" cy="952500"/>
          </a:xfrm>
          <a:prstGeom prst="rect">
            <a:avLst/>
          </a:prstGeom>
        </p:spPr>
      </p:pic>
      <p:pic>
        <p:nvPicPr>
          <p:cNvPr id="129" name="그림 128" descr="갈색, 지상이(가) 표시된 사진&#10;&#10;자동 생성된 설명">
            <a:extLst>
              <a:ext uri="{FF2B5EF4-FFF2-40B4-BE49-F238E27FC236}">
                <a16:creationId xmlns:a16="http://schemas.microsoft.com/office/drawing/2014/main" id="{7B4E50BC-5A7E-639B-B1A1-FF98A23F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8" y="4729630"/>
            <a:ext cx="952500" cy="9525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FE3B665-63F8-40FE-F918-0C5614470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779" y="4731012"/>
            <a:ext cx="951058" cy="951058"/>
          </a:xfrm>
          <a:prstGeom prst="rect">
            <a:avLst/>
          </a:prstGeom>
        </p:spPr>
      </p:pic>
      <p:pic>
        <p:nvPicPr>
          <p:cNvPr id="133" name="그림 132" descr="갈색, 지상이(가) 표시된 사진&#10;&#10;자동 생성된 설명">
            <a:extLst>
              <a:ext uri="{FF2B5EF4-FFF2-40B4-BE49-F238E27FC236}">
                <a16:creationId xmlns:a16="http://schemas.microsoft.com/office/drawing/2014/main" id="{6FFCCDE7-401F-1924-C01C-352A1A0B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76" y="4729570"/>
            <a:ext cx="952500" cy="952500"/>
          </a:xfrm>
          <a:prstGeom prst="rect">
            <a:avLst/>
          </a:prstGeom>
        </p:spPr>
      </p:pic>
      <p:pic>
        <p:nvPicPr>
          <p:cNvPr id="134" name="그림 133" descr="갈색, 지상이(가) 표시된 사진&#10;&#10;자동 생성된 설명">
            <a:extLst>
              <a:ext uri="{FF2B5EF4-FFF2-40B4-BE49-F238E27FC236}">
                <a16:creationId xmlns:a16="http://schemas.microsoft.com/office/drawing/2014/main" id="{4B0081FE-EF23-5BB1-0604-CEA181AB5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7" y="4729630"/>
            <a:ext cx="952500" cy="952500"/>
          </a:xfrm>
          <a:prstGeom prst="rect">
            <a:avLst/>
          </a:prstGeom>
        </p:spPr>
      </p:pic>
      <p:pic>
        <p:nvPicPr>
          <p:cNvPr id="135" name="그림 134" descr="갈색, 지상이(가) 표시된 사진&#10;&#10;자동 생성된 설명">
            <a:extLst>
              <a:ext uri="{FF2B5EF4-FFF2-40B4-BE49-F238E27FC236}">
                <a16:creationId xmlns:a16="http://schemas.microsoft.com/office/drawing/2014/main" id="{14355F42-6354-12B2-38B6-45A42C9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48" y="4729630"/>
            <a:ext cx="952500" cy="952500"/>
          </a:xfrm>
          <a:prstGeom prst="rect">
            <a:avLst/>
          </a:prstGeom>
        </p:spPr>
      </p:pic>
      <p:pic>
        <p:nvPicPr>
          <p:cNvPr id="136" name="그림 135" descr="갈색, 지상이(가) 표시된 사진&#10;&#10;자동 생성된 설명">
            <a:extLst>
              <a:ext uri="{FF2B5EF4-FFF2-40B4-BE49-F238E27FC236}">
                <a16:creationId xmlns:a16="http://schemas.microsoft.com/office/drawing/2014/main" id="{62234728-1C00-2779-BEC0-ED173231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4762382"/>
            <a:ext cx="952500" cy="952500"/>
          </a:xfrm>
          <a:prstGeom prst="rect">
            <a:avLst/>
          </a:prstGeom>
        </p:spPr>
      </p:pic>
      <p:pic>
        <p:nvPicPr>
          <p:cNvPr id="138" name="그림 137" descr="갈색, 지상이(가) 표시된 사진&#10;&#10;자동 생성된 설명">
            <a:extLst>
              <a:ext uri="{FF2B5EF4-FFF2-40B4-BE49-F238E27FC236}">
                <a16:creationId xmlns:a16="http://schemas.microsoft.com/office/drawing/2014/main" id="{41B2869A-3978-F085-CEB7-C21406BC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4762382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70874B6-223C-9517-AA69-BF9791D26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48" y="5676884"/>
            <a:ext cx="1005468" cy="952500"/>
          </a:xfrm>
          <a:prstGeom prst="rect">
            <a:avLst/>
          </a:prstGeom>
        </p:spPr>
      </p:pic>
      <p:pic>
        <p:nvPicPr>
          <p:cNvPr id="142" name="그림 141" descr="갈색, 지상이(가) 표시된 사진&#10;&#10;자동 생성된 설명">
            <a:extLst>
              <a:ext uri="{FF2B5EF4-FFF2-40B4-BE49-F238E27FC236}">
                <a16:creationId xmlns:a16="http://schemas.microsoft.com/office/drawing/2014/main" id="{3730B225-66C6-DF12-4FF4-F9AC5534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5682071"/>
            <a:ext cx="952500" cy="952500"/>
          </a:xfrm>
          <a:prstGeom prst="rect">
            <a:avLst/>
          </a:prstGeom>
        </p:spPr>
      </p:pic>
      <p:pic>
        <p:nvPicPr>
          <p:cNvPr id="144" name="그림 143" descr="갈색, 지상이(가) 표시된 사진&#10;&#10;자동 생성된 설명">
            <a:extLst>
              <a:ext uri="{FF2B5EF4-FFF2-40B4-BE49-F238E27FC236}">
                <a16:creationId xmlns:a16="http://schemas.microsoft.com/office/drawing/2014/main" id="{6CE788E1-A47D-7F2D-A210-CBDFA4F6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6" y="5681951"/>
            <a:ext cx="952500" cy="952500"/>
          </a:xfrm>
          <a:prstGeom prst="rect">
            <a:avLst/>
          </a:prstGeom>
        </p:spPr>
      </p:pic>
      <p:pic>
        <p:nvPicPr>
          <p:cNvPr id="145" name="그림 144" descr="갈색, 지상이(가) 표시된 사진&#10;&#10;자동 생성된 설명">
            <a:extLst>
              <a:ext uri="{FF2B5EF4-FFF2-40B4-BE49-F238E27FC236}">
                <a16:creationId xmlns:a16="http://schemas.microsoft.com/office/drawing/2014/main" id="{9621AEA9-6D3A-CE54-0FB8-4753B0C7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67" y="5680509"/>
            <a:ext cx="952500" cy="952500"/>
          </a:xfrm>
          <a:prstGeom prst="rect">
            <a:avLst/>
          </a:prstGeom>
        </p:spPr>
      </p:pic>
      <p:pic>
        <p:nvPicPr>
          <p:cNvPr id="146" name="그림 145" descr="갈색, 지상이(가) 표시된 사진&#10;&#10;자동 생성된 설명">
            <a:extLst>
              <a:ext uri="{FF2B5EF4-FFF2-40B4-BE49-F238E27FC236}">
                <a16:creationId xmlns:a16="http://schemas.microsoft.com/office/drawing/2014/main" id="{52399131-4DC4-A9BD-D8DF-2CE9D749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2" y="5680509"/>
            <a:ext cx="952500" cy="952500"/>
          </a:xfrm>
          <a:prstGeom prst="rect">
            <a:avLst/>
          </a:prstGeom>
        </p:spPr>
      </p:pic>
      <p:pic>
        <p:nvPicPr>
          <p:cNvPr id="147" name="그림 146" descr="갈색, 지상이(가) 표시된 사진&#10;&#10;자동 생성된 설명">
            <a:extLst>
              <a:ext uri="{FF2B5EF4-FFF2-40B4-BE49-F238E27FC236}">
                <a16:creationId xmlns:a16="http://schemas.microsoft.com/office/drawing/2014/main" id="{AC85F94C-3828-4C0D-5BCD-EA34EDEA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31" y="568045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0CE9FFDB-64BD-D666-84F8-96F0F8025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1" y="5680450"/>
            <a:ext cx="952500" cy="9525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CC6F0C6D-EDB7-8751-BAB5-426ABDB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803" y="5680450"/>
            <a:ext cx="951058" cy="951058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B2A7AA89-3119-11C2-32E5-F0B21282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219" y="5680450"/>
            <a:ext cx="951058" cy="951058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1D9CFB88-C152-2EEB-D6BE-EE8F810D4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692" y="5680450"/>
            <a:ext cx="951058" cy="951058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EBCB7BD8-7CF7-A069-1B8A-2F33ECEAD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877" y="5680450"/>
            <a:ext cx="951058" cy="951058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4A601ED-A839-5311-992D-0AA2B5FCF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015" y="5680450"/>
            <a:ext cx="951058" cy="951058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F88DC74C-DF5E-92EB-E01C-28390971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596" y="5680450"/>
            <a:ext cx="951058" cy="951058"/>
          </a:xfrm>
          <a:prstGeom prst="rect">
            <a:avLst/>
          </a:prstGeom>
        </p:spPr>
      </p:pic>
      <p:pic>
        <p:nvPicPr>
          <p:cNvPr id="156" name="그림 155" descr="클립아트이(가) 표시된 사진&#10;&#10;자동 생성된 설명">
            <a:extLst>
              <a:ext uri="{FF2B5EF4-FFF2-40B4-BE49-F238E27FC236}">
                <a16:creationId xmlns:a16="http://schemas.microsoft.com/office/drawing/2014/main" id="{74F3D840-6983-14C7-C1F4-A6B231D37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5" y="1937796"/>
            <a:ext cx="952633" cy="95263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3B912DA0-C083-3FD3-9C13-76D91D79A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6" y="3808187"/>
            <a:ext cx="952633" cy="952633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1BD253B-775F-0C0B-B582-30FBB2927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4745166"/>
            <a:ext cx="952500" cy="952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08468D-297F-4645-BB47-DA4B8E9299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77" y="4743442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DB4ECB-5F3D-6778-5CD4-9603884E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" y="952500"/>
            <a:ext cx="952500" cy="952500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202898-DC89-A539-6E5D-1EFA9DC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3" y="1905000"/>
            <a:ext cx="952500" cy="952500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B8B42-6DFA-6E3A-837A-A983E2DD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F719EF1-C327-165A-27C6-043ACDB7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9C386F4-6448-C83C-4ADA-E94A72EA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94" y="2857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FD4AB9F-5D64-4171-2F23-E0B017C8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17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E90B4D-4B69-DE5F-8638-93249218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12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7F38AD4-559B-22BA-92FF-5AF873236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190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2E46E7-0275-02BC-9BE7-147049245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67" y="4762500"/>
            <a:ext cx="952500" cy="952500"/>
          </a:xfrm>
          <a:prstGeom prst="rect">
            <a:avLst/>
          </a:prstGeom>
        </p:spPr>
      </p:pic>
      <p:pic>
        <p:nvPicPr>
          <p:cNvPr id="103" name="그림 10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B9B9DAB-3ABB-53AB-70CF-6956D6869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29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1CB45C1-C5B0-8DCC-841F-8898EB64C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4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B13BFA9-7CD4-0045-68EB-914F9E99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6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DCC155F-9B15-6FBF-5B1B-3CA5D4651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5715000"/>
            <a:ext cx="952500" cy="952500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0A034A8-4F6C-484E-65B5-9F042AFF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77" y="4762500"/>
            <a:ext cx="952500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FB6B67A-6D25-206B-D502-888A8468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02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B817E8D-C7F6-EE55-C9A7-CCF7E0A92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22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3E1CD78-E444-115B-2D05-92D23005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84" y="4762500"/>
            <a:ext cx="952500" cy="952500"/>
          </a:xfrm>
          <a:prstGeom prst="rect">
            <a:avLst/>
          </a:prstGeom>
        </p:spPr>
      </p:pic>
      <p:pic>
        <p:nvPicPr>
          <p:cNvPr id="113" name="그림 112" descr="클립아트이(가) 표시된 사진&#10;&#10;자동 생성된 설명">
            <a:extLst>
              <a:ext uri="{FF2B5EF4-FFF2-40B4-BE49-F238E27FC236}">
                <a16:creationId xmlns:a16="http://schemas.microsoft.com/office/drawing/2014/main" id="{A0F80ADB-9448-8A52-8FFB-D6A7A31E4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67" y="2857301"/>
            <a:ext cx="952633" cy="952633"/>
          </a:xfrm>
          <a:prstGeom prst="rect">
            <a:avLst/>
          </a:prstGeom>
        </p:spPr>
      </p:pic>
      <p:pic>
        <p:nvPicPr>
          <p:cNvPr id="115" name="그림 114" descr="클립아트이(가) 표시된 사진&#10;&#10;자동 생성된 설명">
            <a:extLst>
              <a:ext uri="{FF2B5EF4-FFF2-40B4-BE49-F238E27FC236}">
                <a16:creationId xmlns:a16="http://schemas.microsoft.com/office/drawing/2014/main" id="{C1F65035-B28D-4B58-FC0A-E631DAB5B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26" y="3809934"/>
            <a:ext cx="952633" cy="952633"/>
          </a:xfrm>
          <a:prstGeom prst="rect">
            <a:avLst/>
          </a:prstGeom>
        </p:spPr>
      </p:pic>
      <p:pic>
        <p:nvPicPr>
          <p:cNvPr id="116" name="그림 115" descr="클립아트이(가) 표시된 사진&#10;&#10;자동 생성된 설명">
            <a:extLst>
              <a:ext uri="{FF2B5EF4-FFF2-40B4-BE49-F238E27FC236}">
                <a16:creationId xmlns:a16="http://schemas.microsoft.com/office/drawing/2014/main" id="{1A35F743-92F8-AF88-FE5B-B60B4666B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09" y="4762301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8" y="952003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76" y="1904801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2B36DE52-97B3-FE95-06F7-48375F038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07" y="2857500"/>
            <a:ext cx="3810000" cy="9525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9EF2A478-1F5C-08CC-9BEA-E2FC956E6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232" y="1904801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057F31-E504-53E0-0FA4-BF0DB85E6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9F8367-F097-7AAE-A43B-E7B54F6F8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39" y="57150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FCECB42-81F4-E42D-F76B-F86B53C7E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02" y="57150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BA07D43-8D7A-121E-1E4E-8FBC8612B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FE7EA-C061-E8E3-75B1-AAE2B6C3E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75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6B70227-3953-8D72-452C-16F9D683A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56" y="3810000"/>
            <a:ext cx="952500" cy="952500"/>
          </a:xfrm>
          <a:prstGeom prst="rect">
            <a:avLst/>
          </a:prstGeom>
        </p:spPr>
      </p:pic>
      <p:pic>
        <p:nvPicPr>
          <p:cNvPr id="106" name="그림 10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F452522-AB95-12DD-AA8E-D36E106634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5715000"/>
            <a:ext cx="1016088" cy="10160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E6AE60C-C9CC-6601-DEA1-D6D23EA27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2" y="952003"/>
            <a:ext cx="952500" cy="952500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75CD9DD-0F5E-481E-1040-B0A115ED3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3" y="1904801"/>
            <a:ext cx="952500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439DF7-F5F9-2692-4E9B-18FF75833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48" y="2856506"/>
            <a:ext cx="952500" cy="952500"/>
          </a:xfrm>
          <a:prstGeom prst="rect">
            <a:avLst/>
          </a:prstGeom>
        </p:spPr>
      </p:pic>
      <p:pic>
        <p:nvPicPr>
          <p:cNvPr id="110" name="그림 10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8F49EE-B709-31D8-2542-0BD715403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93" y="1904006"/>
            <a:ext cx="952500" cy="952500"/>
          </a:xfrm>
          <a:prstGeom prst="rect">
            <a:avLst/>
          </a:prstGeom>
        </p:spPr>
      </p:pic>
      <p:pic>
        <p:nvPicPr>
          <p:cNvPr id="111" name="그림 11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6BF5CD-149D-7A6A-B463-07D332BB2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32" y="3808012"/>
            <a:ext cx="952500" cy="952500"/>
          </a:xfrm>
          <a:prstGeom prst="rect">
            <a:avLst/>
          </a:prstGeom>
        </p:spPr>
      </p:pic>
      <p:pic>
        <p:nvPicPr>
          <p:cNvPr id="112" name="그림 1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4032F75-4C2D-D236-A702-411739865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26" y="1904006"/>
            <a:ext cx="952500" cy="952500"/>
          </a:xfrm>
          <a:prstGeom prst="rect">
            <a:avLst/>
          </a:prstGeom>
        </p:spPr>
      </p:pic>
      <p:pic>
        <p:nvPicPr>
          <p:cNvPr id="113" name="그림 1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647A4A2-C47D-32AE-7657-8880092CF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53" y="951506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0E0AF00-098E-E2FC-FBE1-C8CCD51AA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3" y="2857003"/>
            <a:ext cx="952500" cy="951506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057A58D5-EC35-68CA-3EFA-5FB8D6C1F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81" y="4762433"/>
            <a:ext cx="952633" cy="952633"/>
          </a:xfrm>
          <a:prstGeom prst="rect">
            <a:avLst/>
          </a:prstGeom>
        </p:spPr>
      </p:pic>
      <p:pic>
        <p:nvPicPr>
          <p:cNvPr id="118" name="그림 117" descr="클립아트이(가) 표시된 사진&#10;&#10;자동 생성된 설명">
            <a:extLst>
              <a:ext uri="{FF2B5EF4-FFF2-40B4-BE49-F238E27FC236}">
                <a16:creationId xmlns:a16="http://schemas.microsoft.com/office/drawing/2014/main" id="{D3745E66-A53D-6DD3-A965-37049F66D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090" y="4760512"/>
            <a:ext cx="952633" cy="952633"/>
          </a:xfrm>
          <a:prstGeom prst="rect">
            <a:avLst/>
          </a:prstGeom>
        </p:spPr>
      </p:pic>
      <p:pic>
        <p:nvPicPr>
          <p:cNvPr id="119" name="그림 11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E417C62-D8E7-74EA-A454-83581789B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5712151"/>
            <a:ext cx="952500" cy="95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E491831-0713-03F9-F864-9D6E886D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29" y="4762500"/>
            <a:ext cx="952500" cy="952500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AB390FDC-20A1-F39C-0C1D-3D6FEF105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70" y="2857434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FE9B09-53A7-E118-17AC-389059806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" y="1892778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AB9D487-9449-077E-E5D9-5A8142BAA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2857466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77B968E-E81D-2F2F-FF9B-3C19EEB5A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83" y="940278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0B8D91A-41E7-DA46-85EA-5549D89B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5" y="1892778"/>
            <a:ext cx="952500" cy="976944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D0A9AE1-3B85-08B9-9C56-AD72D00C1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25" y="2845278"/>
            <a:ext cx="952500" cy="964688"/>
          </a:xfrm>
          <a:prstGeom prst="rect">
            <a:avLst/>
          </a:prstGeom>
        </p:spPr>
      </p:pic>
      <p:pic>
        <p:nvPicPr>
          <p:cNvPr id="103" name="그림 102" descr="클립아트이(가) 표시된 사진&#10;&#10;자동 생성된 설명">
            <a:extLst>
              <a:ext uri="{FF2B5EF4-FFF2-40B4-BE49-F238E27FC236}">
                <a16:creationId xmlns:a16="http://schemas.microsoft.com/office/drawing/2014/main" id="{EE4E7E61-89C3-85FE-576E-8DA09EDB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1917089"/>
            <a:ext cx="952633" cy="952633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511A49A-83D6-64C9-5946-F205B3BD8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4" y="1905000"/>
            <a:ext cx="952500" cy="9646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89BCD80-CABE-765B-398D-1ED46D182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36" y="934184"/>
            <a:ext cx="952500" cy="964688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7B24F0-0E12-D44C-63A1-40B0C37E2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08" y="2851372"/>
            <a:ext cx="952500" cy="964688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A0853AF-4250-92F0-71CD-2F55942EA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30" y="3772112"/>
            <a:ext cx="1016088" cy="1016088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7A68147-61AC-235F-A127-70CBBE7C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48" y="2845278"/>
            <a:ext cx="952500" cy="990422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3DA7D8A-6403-DDB4-6323-29D183DEB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3" y="946389"/>
            <a:ext cx="952500" cy="952500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C1FFAF38-D816-328E-A988-E371D5037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74" y="2857417"/>
            <a:ext cx="952633" cy="952633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852D537-726C-C92F-7809-FC837258D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8" y="4762500"/>
            <a:ext cx="952500" cy="952500"/>
          </a:xfrm>
          <a:prstGeom prst="rect">
            <a:avLst/>
          </a:prstGeom>
        </p:spPr>
      </p:pic>
      <p:pic>
        <p:nvPicPr>
          <p:cNvPr id="119" name="그림 11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243F374-58ED-3278-1C54-F811448EA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61" y="47625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4617A-FB7B-26BB-4633-D35929617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46" y="5702778"/>
            <a:ext cx="952500" cy="952500"/>
          </a:xfrm>
          <a:prstGeom prst="rect">
            <a:avLst/>
          </a:prstGeom>
        </p:spPr>
      </p:pic>
      <p:pic>
        <p:nvPicPr>
          <p:cNvPr id="121" name="그림 12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5C643-8082-DF67-E0A0-E03066D5E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80" y="476245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CBD5B5B-8DAF-5681-4A07-5FDA60A00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46" y="5702778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EAA5E08-8B5A-E2D9-26C8-72C1A137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03889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E7CE8A4-FB5F-AB36-8649-5AB0E1693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1" y="4759444"/>
            <a:ext cx="952500" cy="952500"/>
          </a:xfrm>
          <a:prstGeom prst="rect">
            <a:avLst/>
          </a:prstGeom>
        </p:spPr>
      </p:pic>
      <p:pic>
        <p:nvPicPr>
          <p:cNvPr id="127" name="그림 12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749FA58-4AF5-614D-1D4B-DADEE281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65" y="1895884"/>
            <a:ext cx="952500" cy="990422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2B0F329-5839-2925-696E-828EADF91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1" y="958545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05345"/>
            <a:ext cx="952500" cy="95715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C69EE88-F1BD-C3D2-F959-1B116B84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952500"/>
            <a:ext cx="3810000" cy="952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0013A0-DA3E-5461-E8E3-0F0238B7E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7673"/>
            <a:ext cx="3810330" cy="957155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81EEB69-600C-9E80-D488-700875619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5B63088-5397-9B13-878C-6CC5EA4BE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97" y="2854010"/>
            <a:ext cx="952500" cy="952500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39C9FBD-F152-D921-E4A5-3798F737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0" y="2859827"/>
            <a:ext cx="991739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254B632-C919-EFC8-1887-640F2D3CC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64" y="947846"/>
            <a:ext cx="952500" cy="952500"/>
          </a:xfrm>
          <a:prstGeom prst="rect">
            <a:avLst/>
          </a:prstGeom>
        </p:spPr>
      </p:pic>
      <p:pic>
        <p:nvPicPr>
          <p:cNvPr id="33" name="그림 3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29B579-2772-F934-2255-621910F15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70" y="2854010"/>
            <a:ext cx="952500" cy="952500"/>
          </a:xfrm>
          <a:prstGeom prst="rect">
            <a:avLst/>
          </a:prstGeom>
        </p:spPr>
      </p:pic>
      <p:pic>
        <p:nvPicPr>
          <p:cNvPr id="35" name="그림 34" descr="클립아트이(가) 표시된 사진&#10;&#10;자동 생성된 설명">
            <a:extLst>
              <a:ext uri="{FF2B5EF4-FFF2-40B4-BE49-F238E27FC236}">
                <a16:creationId xmlns:a16="http://schemas.microsoft.com/office/drawing/2014/main" id="{8D331857-3E59-1D56-2BBB-E78149332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48" y="1897887"/>
            <a:ext cx="952633" cy="952633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D084CC0-115C-3385-61B4-21667922E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06" y="47625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8814F8F-1FE3-A637-596C-DDEFB6FF5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25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CBA359E-BC03-B0A3-5590-0878586F6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5706855"/>
            <a:ext cx="952500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59871B2-122D-49E0-4967-69E785625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65" y="3812327"/>
            <a:ext cx="952500" cy="952500"/>
          </a:xfrm>
          <a:prstGeom prst="rect">
            <a:avLst/>
          </a:prstGeom>
        </p:spPr>
      </p:pic>
      <p:pic>
        <p:nvPicPr>
          <p:cNvPr id="110" name="그림 109" descr="클립아트이(가) 표시된 사진&#10;&#10;자동 생성된 설명">
            <a:extLst>
              <a:ext uri="{FF2B5EF4-FFF2-40B4-BE49-F238E27FC236}">
                <a16:creationId xmlns:a16="http://schemas.microsoft.com/office/drawing/2014/main" id="{D486D0FA-521C-25E9-F0D5-E7137CFED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03" y="1904745"/>
            <a:ext cx="952633" cy="952633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5C4969A-8314-C08F-DAA6-B522DBBAF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623" y="1904623"/>
            <a:ext cx="952500" cy="952500"/>
          </a:xfrm>
          <a:prstGeom prst="rect">
            <a:avLst/>
          </a:prstGeom>
        </p:spPr>
      </p:pic>
      <p:pic>
        <p:nvPicPr>
          <p:cNvPr id="114" name="그림 1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6308728-C6C1-F28A-626D-FC9A01A27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4" y="2859827"/>
            <a:ext cx="952500" cy="952500"/>
          </a:xfrm>
          <a:prstGeom prst="rect">
            <a:avLst/>
          </a:prstGeom>
        </p:spPr>
      </p:pic>
      <p:pic>
        <p:nvPicPr>
          <p:cNvPr id="116" name="그림 1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375CE43-C617-4F9A-4893-140F85361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34" y="3805345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9157A40-D385-6419-88EF-4B537A5EA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53190"/>
            <a:ext cx="952500" cy="96181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F5110C-D9A4-FC4B-EF2D-F6427BE16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11" y="2856116"/>
            <a:ext cx="967843" cy="967843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6ED643B-457C-C25C-C78B-670EE99C5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93" y="4748540"/>
            <a:ext cx="952500" cy="966460"/>
          </a:xfrm>
          <a:prstGeom prst="rect">
            <a:avLst/>
          </a:prstGeom>
        </p:spPr>
      </p:pic>
      <p:pic>
        <p:nvPicPr>
          <p:cNvPr id="126" name="그림 12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EB34A51-1620-8EBB-B993-4F209E5F6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5" y="947846"/>
            <a:ext cx="952500" cy="952500"/>
          </a:xfrm>
          <a:prstGeom prst="rect">
            <a:avLst/>
          </a:prstGeom>
        </p:spPr>
      </p:pic>
      <p:pic>
        <p:nvPicPr>
          <p:cNvPr id="128" name="그림 12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33D8BAC-1A75-4EFF-544B-B0B95288E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59" y="5715000"/>
            <a:ext cx="952500" cy="952500"/>
          </a:xfrm>
          <a:prstGeom prst="rect">
            <a:avLst/>
          </a:prstGeom>
        </p:spPr>
      </p:pic>
      <p:pic>
        <p:nvPicPr>
          <p:cNvPr id="15" name="그림 14" descr="클립아트이(가) 표시된 사진&#10;&#10;자동 생성된 설명">
            <a:extLst>
              <a:ext uri="{FF2B5EF4-FFF2-40B4-BE49-F238E27FC236}">
                <a16:creationId xmlns:a16="http://schemas.microsoft.com/office/drawing/2014/main" id="{99F0BFF0-0717-9CFE-BBE6-60584975B9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50" y="4748537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42" y="2857500"/>
            <a:ext cx="1009194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0" y="5715000"/>
            <a:ext cx="972595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60108E22-3214-4458-D6B0-A78D00A7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8" y="2857500"/>
            <a:ext cx="3810000" cy="952500"/>
          </a:xfrm>
          <a:prstGeom prst="rect">
            <a:avLst/>
          </a:prstGeom>
        </p:spPr>
      </p:pic>
      <p:pic>
        <p:nvPicPr>
          <p:cNvPr id="12" name="그림 11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DD2B079A-3458-CE23-C2C4-605CBFE6C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85" y="5715000"/>
            <a:ext cx="38100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925D66-01B4-4D7F-CA85-CDFB00C69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19050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53AC357-B5F2-6554-4000-0A75FD08C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631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3456CE8-EFA8-BF75-06D4-15AE0DCC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55" y="3810000"/>
            <a:ext cx="952500" cy="952500"/>
          </a:xfrm>
          <a:prstGeom prst="rect">
            <a:avLst/>
          </a:prstGeom>
        </p:spPr>
      </p:pic>
      <p:pic>
        <p:nvPicPr>
          <p:cNvPr id="103" name="그림 10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9703FF-1F21-0400-B12F-2640095DC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08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D6F3559-5F80-0D9F-038F-D9151A66B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19" y="3810000"/>
            <a:ext cx="1017297" cy="952500"/>
          </a:xfrm>
          <a:prstGeom prst="rect">
            <a:avLst/>
          </a:prstGeom>
        </p:spPr>
      </p:pic>
      <p:pic>
        <p:nvPicPr>
          <p:cNvPr id="107" name="그림 10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821F6-FC6E-6009-FC1A-6B06FD890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40" y="3810000"/>
            <a:ext cx="1000711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E61E62A-9929-B334-8326-91A643BC6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9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4C500E9-9A53-6F1A-5262-ACD31D7FB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5" y="952500"/>
            <a:ext cx="952500" cy="952500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8CDC273-B8A3-B8B8-790C-EFD0CDB06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53" y="5715000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0585A0D-857C-4300-B2A1-A64BB8431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1905000"/>
            <a:ext cx="952500" cy="95250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EA2D55B-CAD4-F380-5179-3EC6F1335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32" y="38100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F77D64E-4303-DEF1-C795-C0B6D643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26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DC35A7-FFB7-CDDF-C903-4FA2322B3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97" y="190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8A9C4A-085D-2697-1D0F-3880A0B4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1" y="952500"/>
            <a:ext cx="952500" cy="952500"/>
          </a:xfrm>
          <a:prstGeom prst="rect">
            <a:avLst/>
          </a:prstGeom>
        </p:spPr>
      </p:pic>
      <p:pic>
        <p:nvPicPr>
          <p:cNvPr id="128" name="그림 12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184C92A-C924-3A3A-93BE-B68474793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91" y="952500"/>
            <a:ext cx="952500" cy="952500"/>
          </a:xfrm>
          <a:prstGeom prst="rect">
            <a:avLst/>
          </a:prstGeom>
        </p:spPr>
      </p:pic>
      <p:pic>
        <p:nvPicPr>
          <p:cNvPr id="130" name="그림 12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FFCC907-6123-26F8-057B-AFE2F056D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6" y="4762500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2610EE3-C1E7-35E7-843E-9493F38D8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9" y="5715000"/>
            <a:ext cx="952500" cy="952500"/>
          </a:xfrm>
          <a:prstGeom prst="rect">
            <a:avLst/>
          </a:prstGeom>
        </p:spPr>
      </p:pic>
      <p:pic>
        <p:nvPicPr>
          <p:cNvPr id="134" name="그림 133" descr="클립아트이(가) 표시된 사진&#10;&#10;자동 생성된 설명">
            <a:extLst>
              <a:ext uri="{FF2B5EF4-FFF2-40B4-BE49-F238E27FC236}">
                <a16:creationId xmlns:a16="http://schemas.microsoft.com/office/drawing/2014/main" id="{B09C4A72-F56F-D433-92EE-B83261ADA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6" y="3809934"/>
            <a:ext cx="952633" cy="952633"/>
          </a:xfrm>
          <a:prstGeom prst="rect">
            <a:avLst/>
          </a:prstGeom>
        </p:spPr>
      </p:pic>
      <p:pic>
        <p:nvPicPr>
          <p:cNvPr id="136" name="그림 135" descr="클립아트이(가) 표시된 사진&#10;&#10;자동 생성된 설명">
            <a:extLst>
              <a:ext uri="{FF2B5EF4-FFF2-40B4-BE49-F238E27FC236}">
                <a16:creationId xmlns:a16="http://schemas.microsoft.com/office/drawing/2014/main" id="{6CF5339D-C156-B9EA-E5F7-8DB3C2A47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08" y="3799410"/>
            <a:ext cx="952633" cy="952633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D0D5240-E7B8-C2A4-B2B7-8222D2F8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14" y="4762500"/>
            <a:ext cx="952500" cy="952500"/>
          </a:xfrm>
          <a:prstGeom prst="rect">
            <a:avLst/>
          </a:prstGeom>
        </p:spPr>
      </p:pic>
      <p:pic>
        <p:nvPicPr>
          <p:cNvPr id="140" name="그림 13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0BE375D-25BC-D8C2-A888-094264C9E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5651412"/>
            <a:ext cx="1016088" cy="1016088"/>
          </a:xfrm>
          <a:prstGeom prst="rect">
            <a:avLst/>
          </a:prstGeom>
        </p:spPr>
      </p:pic>
      <p:pic>
        <p:nvPicPr>
          <p:cNvPr id="142" name="그림 14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A686225-7604-7131-4FDA-4A36EBF48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52" y="4698845"/>
            <a:ext cx="1016088" cy="1016088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91617BC-CD92-F09A-6896-E0C409723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96" y="1904867"/>
            <a:ext cx="952500" cy="952500"/>
          </a:xfrm>
          <a:prstGeom prst="rect">
            <a:avLst/>
          </a:prstGeom>
        </p:spPr>
      </p:pic>
      <p:pic>
        <p:nvPicPr>
          <p:cNvPr id="15" name="그림 14" descr="클립아트이(가) 표시된 사진&#10;&#10;자동 생성된 설명">
            <a:extLst>
              <a:ext uri="{FF2B5EF4-FFF2-40B4-BE49-F238E27FC236}">
                <a16:creationId xmlns:a16="http://schemas.microsoft.com/office/drawing/2014/main" id="{325090C9-85E8-51CA-3AE8-8C2193231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83" y="4762434"/>
            <a:ext cx="952633" cy="952633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C275B28B-B613-7622-D33D-36A185260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22" y="4773090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CC785CEA-5B16-299B-B577-775D14D5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12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913F8B7-4AB9-B08E-B920-BBC0E20D1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17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14ED7A3-C7B9-E094-AAA5-25AD481F2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726EB95-6BAC-C6AF-C458-E73FA906A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48" y="9525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590CB4A-C857-6B53-6A77-B60440F62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49" y="9525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B2C866-3AF7-AE11-D18A-CD9CF50BE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5" y="952500"/>
            <a:ext cx="952500" cy="952500"/>
          </a:xfrm>
          <a:prstGeom prst="rect">
            <a:avLst/>
          </a:prstGeom>
        </p:spPr>
      </p:pic>
      <p:pic>
        <p:nvPicPr>
          <p:cNvPr id="108" name="그림 107" descr="클립아트이(가) 표시된 사진&#10;&#10;자동 생성된 설명">
            <a:extLst>
              <a:ext uri="{FF2B5EF4-FFF2-40B4-BE49-F238E27FC236}">
                <a16:creationId xmlns:a16="http://schemas.microsoft.com/office/drawing/2014/main" id="{31D27405-54F1-6ACE-B867-8804FAFEAE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3" y="1986329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땅파기 맵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땅파기 맵 설계</dc:title>
  <dc:creator>혁준 권</dc:creator>
  <cp:lastModifiedBy>혁준 권</cp:lastModifiedBy>
  <cp:revision>11</cp:revision>
  <dcterms:created xsi:type="dcterms:W3CDTF">2024-05-25T02:47:56Z</dcterms:created>
  <dcterms:modified xsi:type="dcterms:W3CDTF">2024-05-25T11:02:38Z</dcterms:modified>
</cp:coreProperties>
</file>