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649A-E337-4F97-8FFF-0164BE904EF1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8696-5EC3-47A4-A7C3-65C234A2B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1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649A-E337-4F97-8FFF-0164BE904EF1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8696-5EC3-47A4-A7C3-65C234A2B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37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649A-E337-4F97-8FFF-0164BE904EF1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8696-5EC3-47A4-A7C3-65C234A2B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2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649A-E337-4F97-8FFF-0164BE904EF1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8696-5EC3-47A4-A7C3-65C234A2B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4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649A-E337-4F97-8FFF-0164BE904EF1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8696-5EC3-47A4-A7C3-65C234A2B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21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649A-E337-4F97-8FFF-0164BE904EF1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8696-5EC3-47A4-A7C3-65C234A2B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2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649A-E337-4F97-8FFF-0164BE904EF1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8696-5EC3-47A4-A7C3-65C234A2B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72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649A-E337-4F97-8FFF-0164BE904EF1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8696-5EC3-47A4-A7C3-65C234A2B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3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649A-E337-4F97-8FFF-0164BE904EF1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8696-5EC3-47A4-A7C3-65C234A2B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68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649A-E337-4F97-8FFF-0164BE904EF1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8696-5EC3-47A4-A7C3-65C234A2B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66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649A-E337-4F97-8FFF-0164BE904EF1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8696-5EC3-47A4-A7C3-65C234A2B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51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649A-E337-4F97-8FFF-0164BE904EF1}" type="datetimeFigureOut">
              <a:rPr lang="ko-KR" altLang="en-US" smtClean="0"/>
              <a:t>2020-08-04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08696-5EC3-47A4-A7C3-65C234A2B9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7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Javascript Test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49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로그인페이지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Courier New" panose="02070309020205020404" pitchFamily="49" charset="0"/>
                <a:ea typeface="돋움" panose="020B0600000101010101" pitchFamily="50" charset="-127"/>
              </a:rPr>
              <a:t>회원 로그인을 위한 </a:t>
            </a:r>
            <a:r>
              <a:rPr lang="en-US" altLang="ko-KR">
                <a:latin typeface="Courier New" panose="02070309020205020404" pitchFamily="49" charset="0"/>
                <a:ea typeface="돋움" panose="020B0600000101010101" pitchFamily="50" charset="-127"/>
              </a:rPr>
              <a:t>HTML </a:t>
            </a:r>
            <a:r>
              <a:rPr lang="ko-KR" altLang="en-US">
                <a:latin typeface="Courier New" panose="02070309020205020404" pitchFamily="49" charset="0"/>
                <a:ea typeface="돋움" panose="020B0600000101010101" pitchFamily="50" charset="-127"/>
              </a:rPr>
              <a:t>페이지를 작성하고 아이디, 비밀번호의 입력 여부를 체크하여 미입력시에 경고창을 나타내며</a:t>
            </a:r>
            <a:r>
              <a:rPr lang="ko-KR" altLang="en-US">
                <a:latin typeface="Courier New" panose="02070309020205020404" pitchFamily="49" charset="0"/>
                <a:ea typeface="돋움" panose="020B0600000101010101" pitchFamily="50" charset="-127"/>
              </a:rPr>
              <a:t>, </a:t>
            </a:r>
            <a:r>
              <a:rPr lang="ko-KR" altLang="en-US" smtClean="0">
                <a:latin typeface="Courier New" panose="02070309020205020404" pitchFamily="49" charset="0"/>
                <a:ea typeface="돋움" panose="020B0600000101010101" pitchFamily="50" charset="-127"/>
              </a:rPr>
              <a:t>아이디</a:t>
            </a:r>
            <a:r>
              <a:rPr lang="en-US" altLang="ko-KR" smtClean="0">
                <a:latin typeface="Courier New" panose="02070309020205020404" pitchFamily="49" charset="0"/>
                <a:ea typeface="돋움" panose="020B0600000101010101" pitchFamily="50" charset="-127"/>
              </a:rPr>
              <a:t>(react), </a:t>
            </a:r>
            <a:r>
              <a:rPr lang="ko-KR" altLang="en-US">
                <a:latin typeface="Courier New" panose="02070309020205020404" pitchFamily="49" charset="0"/>
                <a:ea typeface="돋움" panose="020B0600000101010101" pitchFamily="50" charset="-127"/>
              </a:rPr>
              <a:t>비밀번호</a:t>
            </a:r>
            <a:r>
              <a:rPr lang="ko-KR" altLang="en-US" smtClean="0">
                <a:latin typeface="Courier New" panose="02070309020205020404" pitchFamily="49" charset="0"/>
                <a:ea typeface="돋움" panose="020B0600000101010101" pitchFamily="50" charset="-127"/>
              </a:rPr>
              <a:t>(</a:t>
            </a:r>
            <a:r>
              <a:rPr lang="en-US" altLang="ko-KR" smtClean="0">
                <a:latin typeface="Courier New" panose="02070309020205020404" pitchFamily="49" charset="0"/>
                <a:ea typeface="돋움" panose="020B0600000101010101" pitchFamily="50" charset="-127"/>
              </a:rPr>
              <a:t>react)</a:t>
            </a:r>
            <a:r>
              <a:rPr lang="ko-KR" altLang="en-US">
                <a:latin typeface="Courier New" panose="02070309020205020404" pitchFamily="49" charset="0"/>
                <a:ea typeface="돋움" panose="020B0600000101010101" pitchFamily="50" charset="-127"/>
              </a:rPr>
              <a:t>가 맞으면 환영의 메세지를 나타내고, 아이디와 비밀번호가 다르면 로그인 실패 메세지를 나타내도록 프로그램을 작성함으로써, </a:t>
            </a:r>
            <a:r>
              <a:rPr lang="en-US" altLang="ko-KR">
                <a:latin typeface="Courier New" panose="02070309020205020404" pitchFamily="49" charset="0"/>
                <a:ea typeface="돋움" panose="020B0600000101010101" pitchFamily="50" charset="-127"/>
              </a:rPr>
              <a:t>HTML </a:t>
            </a:r>
            <a:r>
              <a:rPr lang="ko-KR" altLang="en-US">
                <a:latin typeface="Courier New" panose="02070309020205020404" pitchFamily="49" charset="0"/>
                <a:ea typeface="돋움" panose="020B0600000101010101" pitchFamily="50" charset="-127"/>
              </a:rPr>
              <a:t>컨텐츠 작성 및 사용자의 입력데이터가 올바른지를 </a:t>
            </a:r>
            <a:r>
              <a:rPr lang="en-US" altLang="ko-KR">
                <a:latin typeface="Courier New" panose="02070309020205020404" pitchFamily="49" charset="0"/>
                <a:ea typeface="돋움" panose="020B0600000101010101" pitchFamily="50" charset="-127"/>
              </a:rPr>
              <a:t>Java Script</a:t>
            </a:r>
            <a:r>
              <a:rPr lang="ko-KR" altLang="en-US">
                <a:latin typeface="Courier New" panose="02070309020205020404" pitchFamily="49" charset="0"/>
                <a:ea typeface="돋움" panose="020B0600000101010101" pitchFamily="50" charset="-127"/>
              </a:rPr>
              <a:t>를 활용하여 클라이언트의 이벤트를 동적으로 처리할 수 있는 활용 능력을 테스트 한다.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22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21" y="1282151"/>
            <a:ext cx="5295900" cy="3495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056" y="519026"/>
            <a:ext cx="482917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7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로그인 성공 후 페이지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프로젝트 내용을 배열에 저장하고 프로젝트명 리스트를 출력한다</a:t>
            </a:r>
            <a:r>
              <a:rPr lang="en-US" altLang="ko-KR" smtClean="0"/>
              <a:t>. Radio button</a:t>
            </a:r>
            <a:r>
              <a:rPr lang="ko-KR" altLang="en-US" smtClean="0"/>
              <a:t>선택시 프로젝트</a:t>
            </a:r>
            <a:r>
              <a:rPr lang="en-US" altLang="ko-KR" smtClean="0"/>
              <a:t> </a:t>
            </a:r>
            <a:r>
              <a:rPr lang="ko-KR" altLang="en-US" smtClean="0"/>
              <a:t>번화와 프로젝트관리자 프로젝트 설명이 출력되도록 이벤트를 처리한다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Data sample : {“pno”:”p001”,”pname”:”</a:t>
            </a:r>
            <a:r>
              <a:rPr lang="ko-KR" altLang="en-US" smtClean="0"/>
              <a:t>전자인사관리시스템</a:t>
            </a:r>
            <a:r>
              <a:rPr lang="en-US" altLang="ko-KR" smtClean="0"/>
              <a:t>”,”pmgr”:”</a:t>
            </a:r>
            <a:r>
              <a:rPr lang="ko-KR" altLang="en-US" smtClean="0"/>
              <a:t>홍길동</a:t>
            </a:r>
            <a:r>
              <a:rPr lang="en-US" altLang="ko-KR" smtClean="0"/>
              <a:t>“,”pdescription”:”</a:t>
            </a:r>
            <a:r>
              <a:rPr lang="ko-KR" altLang="en-US" smtClean="0"/>
              <a:t>기업내 인사정보를 관리하는 시스템</a:t>
            </a:r>
            <a:r>
              <a:rPr lang="en-US" altLang="ko-KR" smtClean="0"/>
              <a:t>“}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930" y="3970944"/>
            <a:ext cx="4770918" cy="288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31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112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돋움</vt:lpstr>
      <vt:lpstr>맑은 고딕</vt:lpstr>
      <vt:lpstr>Arial</vt:lpstr>
      <vt:lpstr>Courier New</vt:lpstr>
      <vt:lpstr>Office 테마</vt:lpstr>
      <vt:lpstr>Javascript Test</vt:lpstr>
      <vt:lpstr>로그인페이지</vt:lpstr>
      <vt:lpstr>PowerPoint 프레젠테이션</vt:lpstr>
      <vt:lpstr>로그인 성공 후 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E-Couching</dc:creator>
  <cp:lastModifiedBy>E-Couching</cp:lastModifiedBy>
  <cp:revision>2</cp:revision>
  <dcterms:created xsi:type="dcterms:W3CDTF">2020-08-04T04:10:45Z</dcterms:created>
  <dcterms:modified xsi:type="dcterms:W3CDTF">2020-08-04T04:20:37Z</dcterms:modified>
</cp:coreProperties>
</file>