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CF8-025B-4BB6-B0ED-4C011E3903A0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8EE-B86E-4D9D-A2FA-D87426F49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3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CF8-025B-4BB6-B0ED-4C011E3903A0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8EE-B86E-4D9D-A2FA-D87426F49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54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CF8-025B-4BB6-B0ED-4C011E3903A0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8EE-B86E-4D9D-A2FA-D87426F49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4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CF8-025B-4BB6-B0ED-4C011E3903A0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8EE-B86E-4D9D-A2FA-D87426F49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CF8-025B-4BB6-B0ED-4C011E3903A0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8EE-B86E-4D9D-A2FA-D87426F49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9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CF8-025B-4BB6-B0ED-4C011E3903A0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8EE-B86E-4D9D-A2FA-D87426F49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0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CF8-025B-4BB6-B0ED-4C011E3903A0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8EE-B86E-4D9D-A2FA-D87426F49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9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CF8-025B-4BB6-B0ED-4C011E3903A0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8EE-B86E-4D9D-A2FA-D87426F49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9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CF8-025B-4BB6-B0ED-4C011E3903A0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8EE-B86E-4D9D-A2FA-D87426F49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20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CF8-025B-4BB6-B0ED-4C011E3903A0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8EE-B86E-4D9D-A2FA-D87426F49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2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FCF8-025B-4BB6-B0ED-4C011E3903A0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8EE-B86E-4D9D-A2FA-D87426F49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6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92741" y="0"/>
            <a:ext cx="11846858" cy="645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92740" y="717176"/>
            <a:ext cx="11846859" cy="5101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FCF8-025B-4BB6-B0ED-4C011E3903A0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478EE-B86E-4D9D-A2FA-D87426F49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53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Font typeface="+mj-lt"/>
        <a:buAutoNum type="arabicPeriod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rabicParenR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Docker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08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Jenkins(1/3)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docker-compose.yml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1500" b="0" dirty="0" smtClean="0"/>
              <a:t>version: "3" #</a:t>
            </a:r>
            <a:r>
              <a:rPr lang="en-US" altLang="ko-KR" sz="1500" b="0" dirty="0" err="1" smtClean="0"/>
              <a:t>docker</a:t>
            </a:r>
            <a:r>
              <a:rPr lang="en-US" altLang="ko-KR" sz="1500" b="0" dirty="0" smtClean="0"/>
              <a:t>-compose version</a:t>
            </a:r>
          </a:p>
          <a:p>
            <a:pPr marL="457200" lvl="1" indent="0">
              <a:buNone/>
            </a:pPr>
            <a:r>
              <a:rPr lang="en-US" altLang="ko-KR" sz="1500" b="0" dirty="0" smtClean="0"/>
              <a:t>services:</a:t>
            </a:r>
          </a:p>
          <a:p>
            <a:pPr marL="457200" lvl="1" indent="0">
              <a:buNone/>
            </a:pPr>
            <a:r>
              <a:rPr lang="en-US" altLang="ko-KR" sz="1500" b="0" dirty="0" smtClean="0"/>
              <a:t>  master:</a:t>
            </a:r>
          </a:p>
          <a:p>
            <a:pPr marL="457200" lvl="1" indent="0">
              <a:buNone/>
            </a:pPr>
            <a:r>
              <a:rPr lang="en-US" altLang="ko-KR" sz="1500" b="0" dirty="0" smtClean="0"/>
              <a:t>    </a:t>
            </a:r>
            <a:r>
              <a:rPr lang="en-US" altLang="ko-KR" sz="1500" b="0" dirty="0" err="1" smtClean="0"/>
              <a:t>container_name</a:t>
            </a:r>
            <a:r>
              <a:rPr lang="en-US" altLang="ko-KR" sz="1500" b="0" dirty="0" smtClean="0"/>
              <a:t>: master</a:t>
            </a:r>
          </a:p>
          <a:p>
            <a:pPr marL="457200" lvl="1" indent="0">
              <a:buNone/>
            </a:pPr>
            <a:r>
              <a:rPr lang="en-US" altLang="ko-KR" sz="1500" b="0" dirty="0" smtClean="0"/>
              <a:t>    image: </a:t>
            </a:r>
            <a:r>
              <a:rPr lang="en-US" altLang="ko-KR" sz="1500" b="0" dirty="0" err="1" smtClean="0"/>
              <a:t>jenkins</a:t>
            </a:r>
            <a:r>
              <a:rPr lang="en-US" altLang="ko-KR" sz="1500" b="0" dirty="0" smtClean="0"/>
              <a:t>/</a:t>
            </a:r>
            <a:r>
              <a:rPr lang="en-US" altLang="ko-KR" sz="1500" b="0" dirty="0" err="1" smtClean="0"/>
              <a:t>jenkins</a:t>
            </a:r>
            <a:endParaRPr lang="en-US" altLang="ko-KR" sz="1500" b="0" dirty="0" smtClean="0"/>
          </a:p>
          <a:p>
            <a:pPr marL="457200" lvl="1" indent="0">
              <a:buNone/>
            </a:pPr>
            <a:r>
              <a:rPr lang="en-US" altLang="ko-KR" sz="1500" b="0" dirty="0" smtClean="0"/>
              <a:t>    ports: #port </a:t>
            </a:r>
            <a:r>
              <a:rPr lang="en-US" altLang="ko-KR" sz="1500" b="0" dirty="0" err="1" smtClean="0"/>
              <a:t>forwading</a:t>
            </a:r>
            <a:endParaRPr lang="en-US" altLang="ko-KR" sz="1500" b="0" dirty="0" smtClean="0"/>
          </a:p>
          <a:p>
            <a:pPr marL="457200" lvl="1" indent="0">
              <a:buNone/>
            </a:pPr>
            <a:r>
              <a:rPr lang="en-US" altLang="ko-KR" sz="1500" b="0" dirty="0" smtClean="0"/>
              <a:t>        - 9090:8080</a:t>
            </a:r>
          </a:p>
          <a:p>
            <a:pPr marL="457200" lvl="1" indent="0">
              <a:buNone/>
            </a:pPr>
            <a:r>
              <a:rPr lang="en-US" altLang="ko-KR" sz="1500" b="0" dirty="0" smtClean="0"/>
              <a:t>    volumes: #host </a:t>
            </a:r>
            <a:r>
              <a:rPr lang="ko-KR" altLang="en-US" sz="1500" b="0" dirty="0" smtClean="0"/>
              <a:t>현재 작업위치</a:t>
            </a:r>
            <a:r>
              <a:rPr lang="en-US" altLang="ko-KR" sz="1500" b="0" dirty="0" smtClean="0"/>
              <a:t>/</a:t>
            </a:r>
            <a:r>
              <a:rPr lang="en-US" altLang="ko-KR" sz="1500" b="0" dirty="0" err="1" smtClean="0"/>
              <a:t>jenkins_home</a:t>
            </a:r>
            <a:r>
              <a:rPr lang="ko-KR" altLang="en-US" sz="1500" b="0" dirty="0" smtClean="0"/>
              <a:t>과 </a:t>
            </a:r>
            <a:r>
              <a:rPr lang="en-US" altLang="ko-KR" sz="1500" b="0" dirty="0" err="1" smtClean="0"/>
              <a:t>jenkins</a:t>
            </a:r>
            <a:r>
              <a:rPr lang="en-US" altLang="ko-KR" sz="1500" b="0" dirty="0" smtClean="0"/>
              <a:t> container mount</a:t>
            </a:r>
          </a:p>
          <a:p>
            <a:pPr marL="457200" lvl="1" indent="0">
              <a:buNone/>
            </a:pPr>
            <a:r>
              <a:rPr lang="en-US" altLang="ko-KR" sz="1500" b="0" dirty="0" smtClean="0"/>
              <a:t>        - ./</a:t>
            </a:r>
            <a:r>
              <a:rPr lang="en-US" altLang="ko-KR" sz="1500" b="0" dirty="0" err="1" smtClean="0"/>
              <a:t>jenkins_home</a:t>
            </a:r>
            <a:r>
              <a:rPr lang="en-US" altLang="ko-KR" sz="1500" b="0" dirty="0" smtClean="0"/>
              <a:t>:/</a:t>
            </a:r>
            <a:r>
              <a:rPr lang="en-US" altLang="ko-KR" sz="1500" b="0" dirty="0" err="1" smtClean="0"/>
              <a:t>var</a:t>
            </a:r>
            <a:r>
              <a:rPr lang="en-US" altLang="ko-KR" sz="1500" b="0" dirty="0" smtClean="0"/>
              <a:t>/</a:t>
            </a:r>
            <a:r>
              <a:rPr lang="en-US" altLang="ko-KR" sz="1500" b="0" dirty="0" err="1" smtClean="0"/>
              <a:t>jenkins_home</a:t>
            </a:r>
            <a:endParaRPr lang="en-US" altLang="ko-KR" sz="1500" b="0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docker</a:t>
            </a:r>
            <a:r>
              <a:rPr lang="en-US" altLang="ko-KR" dirty="0" smtClean="0"/>
              <a:t>-compose up</a:t>
            </a:r>
          </a:p>
          <a:p>
            <a:r>
              <a:rPr lang="en-US" altLang="ko-KR" dirty="0" smtClean="0"/>
              <a:t>Jenkins install (localhost:9090)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09231" y="4311443"/>
            <a:ext cx="11262654" cy="2167833"/>
            <a:chOff x="609231" y="4311443"/>
            <a:chExt cx="11262654" cy="216783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231" y="4495442"/>
              <a:ext cx="3134376" cy="184632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5417" y="4543857"/>
              <a:ext cx="4013231" cy="851503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409038" y="5051834"/>
              <a:ext cx="1376126" cy="226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>
              <a:off x="3060071" y="5269117"/>
              <a:ext cx="1330861" cy="5492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00458" y="4311443"/>
              <a:ext cx="3671427" cy="2167833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8427268" y="5305438"/>
              <a:ext cx="1739774" cy="11738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65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Jenkins(2/3)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741" y="717176"/>
            <a:ext cx="6180900" cy="6063870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3"/>
            </a:pPr>
            <a:r>
              <a:rPr lang="en-US" altLang="ko-KR" dirty="0"/>
              <a:t>m</a:t>
            </a:r>
            <a:r>
              <a:rPr lang="en-US" altLang="ko-KR" dirty="0" smtClean="0"/>
              <a:t>aster Jenkins SSH key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sz="1500" b="0" dirty="0" err="1"/>
              <a:t>docker</a:t>
            </a:r>
            <a:r>
              <a:rPr lang="en-US" altLang="ko-KR" sz="1500" b="0" dirty="0"/>
              <a:t> exec -it master </a:t>
            </a:r>
            <a:r>
              <a:rPr lang="en-US" altLang="ko-KR" sz="1500" b="0" dirty="0" err="1"/>
              <a:t>ssh-keygen</a:t>
            </a:r>
            <a:r>
              <a:rPr lang="en-US" altLang="ko-KR" sz="1500" b="0" dirty="0"/>
              <a:t> -t </a:t>
            </a:r>
            <a:r>
              <a:rPr lang="en-US" altLang="ko-KR" sz="1500" b="0" dirty="0" err="1"/>
              <a:t>rsa</a:t>
            </a:r>
            <a:r>
              <a:rPr lang="en-US" altLang="ko-KR" sz="1500" b="0" dirty="0"/>
              <a:t> -C </a:t>
            </a:r>
            <a:r>
              <a:rPr lang="en-US" altLang="ko-KR" sz="1500" b="0" dirty="0" smtClean="0"/>
              <a:t>“comment"</a:t>
            </a:r>
            <a:endParaRPr lang="en-US" altLang="ko-KR" sz="1500" b="0" dirty="0"/>
          </a:p>
          <a:p>
            <a:pPr>
              <a:buFont typeface="+mj-lt"/>
              <a:buAutoNum type="arabicPeriod" startAt="3"/>
            </a:pPr>
            <a:endParaRPr lang="en-US" altLang="ko-KR" sz="1500" b="0" dirty="0" smtClean="0"/>
          </a:p>
          <a:p>
            <a:pPr>
              <a:buFont typeface="+mj-lt"/>
              <a:buAutoNum type="arabicPeriod" startAt="3"/>
            </a:pPr>
            <a:endParaRPr lang="en-US" altLang="ko-KR" sz="1500" b="0" dirty="0"/>
          </a:p>
          <a:p>
            <a:pPr>
              <a:buFont typeface="+mj-lt"/>
              <a:buAutoNum type="arabicPeriod" startAt="3"/>
            </a:pPr>
            <a:endParaRPr lang="en-US" altLang="ko-KR" sz="1500" b="0" dirty="0" smtClean="0"/>
          </a:p>
          <a:p>
            <a:pPr>
              <a:buFont typeface="+mj-lt"/>
              <a:buAutoNum type="arabicPeriod" startAt="3"/>
            </a:pPr>
            <a:endParaRPr lang="en-US" altLang="ko-KR" sz="1500" b="0" dirty="0"/>
          </a:p>
          <a:p>
            <a:pPr>
              <a:buFont typeface="+mj-lt"/>
              <a:buAutoNum type="arabicPeriod" startAt="3"/>
            </a:pPr>
            <a:endParaRPr lang="en-US" altLang="ko-KR" sz="1500" b="0" dirty="0" smtClean="0"/>
          </a:p>
          <a:p>
            <a:pPr>
              <a:buFont typeface="+mj-lt"/>
              <a:buAutoNum type="arabicPeriod" startAt="3"/>
            </a:pPr>
            <a:endParaRPr lang="en-US" altLang="ko-KR" sz="1500" b="0" dirty="0" smtClean="0"/>
          </a:p>
          <a:p>
            <a:pPr>
              <a:buFont typeface="+mj-lt"/>
              <a:buAutoNum type="arabicPeriod" startAt="3"/>
            </a:pPr>
            <a:endParaRPr lang="en-US" altLang="ko-KR" sz="1500" b="0" dirty="0"/>
          </a:p>
          <a:p>
            <a:pPr>
              <a:buFont typeface="+mj-lt"/>
              <a:buAutoNum type="arabicPeriod" startAt="3"/>
            </a:pPr>
            <a:endParaRPr lang="en-US" altLang="ko-KR" sz="1500" b="0" dirty="0"/>
          </a:p>
          <a:p>
            <a:pPr>
              <a:buFont typeface="+mj-lt"/>
              <a:buAutoNum type="arabicPeriod" startAt="3"/>
            </a:pPr>
            <a:endParaRPr lang="en-US" altLang="ko-KR" sz="1500" b="0" dirty="0"/>
          </a:p>
          <a:p>
            <a:pPr>
              <a:buFont typeface="+mj-lt"/>
              <a:buAutoNum type="arabicPeriod" startAt="4"/>
            </a:pPr>
            <a:r>
              <a:rPr lang="en-US" altLang="ko-KR" dirty="0" smtClean="0"/>
              <a:t>Agent Jenkins container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docker-compose.yml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agent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…</a:t>
            </a:r>
          </a:p>
          <a:p>
            <a:pPr marL="457200" lvl="1" indent="0">
              <a:buNone/>
            </a:pPr>
            <a:r>
              <a:rPr lang="en-US" altLang="ko-KR" b="0" dirty="0"/>
              <a:t>  </a:t>
            </a:r>
            <a:r>
              <a:rPr lang="en-US" altLang="ko-KR" b="0" dirty="0" smtClean="0"/>
              <a:t>  links: </a:t>
            </a:r>
          </a:p>
          <a:p>
            <a:pPr marL="457200" lvl="1" indent="0">
              <a:buNone/>
            </a:pPr>
            <a:r>
              <a:rPr lang="en-US" altLang="ko-KR" b="0" dirty="0" smtClean="0"/>
              <a:t>        - agent01</a:t>
            </a:r>
          </a:p>
          <a:p>
            <a:pPr marL="457200" lvl="1" indent="0">
              <a:buNone/>
            </a:pP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  agent01:</a:t>
            </a:r>
          </a:p>
          <a:p>
            <a:pPr marL="457200" lvl="1" indent="0">
              <a:buNone/>
            </a:pPr>
            <a:r>
              <a:rPr lang="en-US" altLang="ko-KR" b="0" dirty="0" smtClean="0"/>
              <a:t>    </a:t>
            </a:r>
            <a:r>
              <a:rPr lang="en-US" altLang="ko-KR" b="0" dirty="0" err="1" smtClean="0"/>
              <a:t>container_name</a:t>
            </a:r>
            <a:r>
              <a:rPr lang="en-US" altLang="ko-KR" b="0" dirty="0" smtClean="0"/>
              <a:t>: agent01</a:t>
            </a:r>
          </a:p>
          <a:p>
            <a:pPr marL="457200" lvl="1" indent="0">
              <a:buNone/>
            </a:pPr>
            <a:r>
              <a:rPr lang="en-US" altLang="ko-KR" b="0" dirty="0" smtClean="0"/>
              <a:t>    image: </a:t>
            </a:r>
            <a:r>
              <a:rPr lang="en-US" altLang="ko-KR" b="0" dirty="0" err="1" smtClean="0"/>
              <a:t>jenkinsci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ssh</a:t>
            </a:r>
            <a:r>
              <a:rPr lang="en-US" altLang="ko-KR" b="0" dirty="0" smtClean="0"/>
              <a:t>-slave</a:t>
            </a:r>
          </a:p>
          <a:p>
            <a:pPr marL="457200" lvl="1" indent="0">
              <a:buNone/>
            </a:pPr>
            <a:r>
              <a:rPr lang="en-US" altLang="ko-KR" b="0" dirty="0" smtClean="0"/>
              <a:t>    environment: </a:t>
            </a:r>
          </a:p>
          <a:p>
            <a:pPr marL="457200" lvl="1" indent="0">
              <a:buNone/>
            </a:pPr>
            <a:r>
              <a:rPr lang="en-US" altLang="ko-KR" b="0" dirty="0" smtClean="0"/>
              <a:t>        - JENKINS_SLAVE_SSH_PUBKEY=</a:t>
            </a:r>
            <a:r>
              <a:rPr lang="en-US" altLang="ko-KR" b="0" dirty="0" err="1" smtClean="0"/>
              <a:t>ssh-rsa</a:t>
            </a:r>
            <a:r>
              <a:rPr lang="en-US" altLang="ko-KR" b="0" dirty="0" smtClean="0"/>
              <a:t> public key</a:t>
            </a:r>
            <a:r>
              <a:rPr lang="ko-KR" altLang="en-US" b="0" dirty="0" smtClean="0"/>
              <a:t>복사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07932" y="1412341"/>
            <a:ext cx="4381045" cy="2318865"/>
            <a:chOff x="607932" y="1412341"/>
            <a:chExt cx="4381045" cy="231886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932" y="1412341"/>
              <a:ext cx="4381045" cy="231886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07932" y="2136618"/>
              <a:ext cx="3457074" cy="1720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내용 개체 틀 2"/>
          <p:cNvSpPr txBox="1">
            <a:spLocks/>
          </p:cNvSpPr>
          <p:nvPr/>
        </p:nvSpPr>
        <p:spPr>
          <a:xfrm>
            <a:off x="5731953" y="717176"/>
            <a:ext cx="6180900" cy="6063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5"/>
            </a:pPr>
            <a:r>
              <a:rPr lang="en-US" altLang="ko-KR" dirty="0" err="1" smtClean="0"/>
              <a:t>docker</a:t>
            </a:r>
            <a:r>
              <a:rPr lang="en-US" altLang="ko-KR" dirty="0" smtClean="0"/>
              <a:t>-compose up -d </a:t>
            </a:r>
          </a:p>
          <a:p>
            <a:pPr marL="0" indent="0">
              <a:buFont typeface="+mj-lt"/>
              <a:buNone/>
            </a:pPr>
            <a:r>
              <a:rPr lang="en-US" altLang="ko-KR" dirty="0" smtClean="0"/>
              <a:t>    </a:t>
            </a:r>
            <a:r>
              <a:rPr lang="en-US" altLang="ko-KR" sz="1500" b="0" dirty="0" smtClean="0"/>
              <a:t>agent container </a:t>
            </a:r>
            <a:r>
              <a:rPr lang="ko-KR" altLang="en-US" sz="1500" b="0" dirty="0" smtClean="0"/>
              <a:t>실행 확인 </a:t>
            </a:r>
            <a:r>
              <a:rPr lang="en-US" altLang="ko-KR" sz="1500" b="0" dirty="0" smtClean="0"/>
              <a:t>(</a:t>
            </a:r>
            <a:r>
              <a:rPr lang="en-US" altLang="ko-KR" sz="1500" b="0" dirty="0" err="1" smtClean="0"/>
              <a:t>docker</a:t>
            </a:r>
            <a:r>
              <a:rPr lang="en-US" altLang="ko-KR" sz="1500" b="0" dirty="0" smtClean="0"/>
              <a:t>-compose </a:t>
            </a:r>
            <a:r>
              <a:rPr lang="en-US" altLang="ko-KR" sz="1500" b="0" dirty="0" err="1" smtClean="0"/>
              <a:t>ps</a:t>
            </a:r>
            <a:r>
              <a:rPr lang="en-US" altLang="ko-KR" sz="1500" b="0" dirty="0" smtClean="0"/>
              <a:t> )</a:t>
            </a:r>
          </a:p>
          <a:p>
            <a:pPr>
              <a:buFont typeface="+mj-lt"/>
              <a:buAutoNum type="arabicPeriod" startAt="3"/>
            </a:pPr>
            <a:endParaRPr lang="en-US" altLang="ko-KR" sz="1500" b="0" dirty="0" smtClean="0"/>
          </a:p>
          <a:p>
            <a:pPr>
              <a:buFont typeface="+mj-lt"/>
              <a:buAutoNum type="arabicPeriod" startAt="6"/>
            </a:pPr>
            <a:r>
              <a:rPr lang="en-US" altLang="ko-KR" dirty="0" smtClean="0"/>
              <a:t>Master Jenkins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agent </a:t>
            </a:r>
            <a:r>
              <a:rPr lang="ko-KR" altLang="en-US" dirty="0" smtClean="0"/>
              <a:t>등록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6065662" y="2222626"/>
            <a:ext cx="5260223" cy="2315429"/>
            <a:chOff x="6065662" y="2222626"/>
            <a:chExt cx="5260223" cy="231542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6170" y="2222626"/>
              <a:ext cx="5209715" cy="2315429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6065662" y="3112883"/>
              <a:ext cx="1946654" cy="1825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083076" y="3908079"/>
              <a:ext cx="1946654" cy="6299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116170" y="4823611"/>
            <a:ext cx="3670626" cy="1957435"/>
            <a:chOff x="6116170" y="4823611"/>
            <a:chExt cx="3670626" cy="195743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6170" y="4823611"/>
              <a:ext cx="3438857" cy="1957435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8351349" y="5029574"/>
              <a:ext cx="1435447" cy="6299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117106" y="5691168"/>
              <a:ext cx="1435447" cy="4261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786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Jenkins(3/3)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7"/>
            </a:pPr>
            <a:r>
              <a:rPr lang="en-US" altLang="ko-KR" dirty="0"/>
              <a:t>m</a:t>
            </a:r>
            <a:r>
              <a:rPr lang="en-US" altLang="ko-KR" dirty="0" smtClean="0"/>
              <a:t>aster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agent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>
              <a:buFont typeface="+mj-lt"/>
              <a:buAutoNum type="arabicPeriod" startAt="7"/>
            </a:pPr>
            <a:endParaRPr lang="en-US" altLang="ko-KR" dirty="0"/>
          </a:p>
          <a:p>
            <a:pPr>
              <a:buFont typeface="+mj-lt"/>
              <a:buAutoNum type="arabicPeriod" startAt="7"/>
            </a:pPr>
            <a:endParaRPr lang="en-US" altLang="ko-KR" dirty="0" smtClean="0"/>
          </a:p>
          <a:p>
            <a:pPr>
              <a:buFont typeface="+mj-lt"/>
              <a:buAutoNum type="arabicPeriod" startAt="7"/>
            </a:pPr>
            <a:endParaRPr lang="en-US" altLang="ko-KR" dirty="0"/>
          </a:p>
          <a:p>
            <a:pPr>
              <a:buFont typeface="+mj-lt"/>
              <a:buAutoNum type="arabicPeriod" startAt="7"/>
            </a:pPr>
            <a:endParaRPr lang="en-US" altLang="ko-KR" dirty="0" smtClean="0"/>
          </a:p>
          <a:p>
            <a:pPr>
              <a:buFont typeface="+mj-lt"/>
              <a:buAutoNum type="arabicPeriod" startAt="7"/>
            </a:pPr>
            <a:endParaRPr lang="en-US" altLang="ko-KR" dirty="0"/>
          </a:p>
          <a:p>
            <a:pPr>
              <a:buFont typeface="+mj-lt"/>
              <a:buAutoNum type="arabicPeriod" startAt="7"/>
            </a:pPr>
            <a:endParaRPr lang="en-US" altLang="ko-KR" dirty="0" smtClean="0"/>
          </a:p>
          <a:p>
            <a:pPr>
              <a:buFont typeface="+mj-lt"/>
              <a:buAutoNum type="arabicPeriod" startAt="7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JDK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오류나는</a:t>
            </a:r>
            <a:r>
              <a:rPr lang="ko-KR" altLang="en-US" dirty="0" smtClean="0"/>
              <a:t> 경우 </a:t>
            </a:r>
            <a:r>
              <a:rPr lang="en-US" altLang="ko-KR" dirty="0" err="1" smtClean="0"/>
              <a:t>jdk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, path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>
              <a:buFont typeface="+mj-lt"/>
              <a:buAutoNum type="arabicPeriod" startAt="7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sz="1600" b="0" dirty="0" err="1" smtClean="0"/>
              <a:t>docker</a:t>
            </a:r>
            <a:r>
              <a:rPr lang="en-US" altLang="ko-KR" sz="1600" b="0" dirty="0" smtClean="0"/>
              <a:t> exec –it master bash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328" y="351650"/>
            <a:ext cx="4542057" cy="20120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30" y="1062944"/>
            <a:ext cx="4560210" cy="23975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63" y="4010315"/>
            <a:ext cx="7989699" cy="86950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81" y="4879818"/>
            <a:ext cx="6255945" cy="10124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8063" y="5979476"/>
            <a:ext cx="3375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docker</a:t>
            </a:r>
            <a:r>
              <a:rPr lang="en-US" altLang="ko-KR" sz="1600" dirty="0" smtClean="0"/>
              <a:t> exec -it agent01 bash</a:t>
            </a:r>
          </a:p>
          <a:p>
            <a:r>
              <a:rPr lang="en-US" altLang="ko-KR" sz="1600" dirty="0" smtClean="0"/>
              <a:t>#</a:t>
            </a:r>
            <a:r>
              <a:rPr lang="en-US" altLang="ko-KR" sz="1600" dirty="0" err="1" smtClean="0"/>
              <a:t>whereis</a:t>
            </a:r>
            <a:r>
              <a:rPr lang="en-US" altLang="ko-KR" sz="1600" dirty="0" smtClean="0"/>
              <a:t> java</a:t>
            </a:r>
          </a:p>
          <a:p>
            <a:r>
              <a:rPr lang="en-US" altLang="ko-KR" sz="1600" dirty="0" smtClean="0"/>
              <a:t>java: /</a:t>
            </a:r>
            <a:r>
              <a:rPr lang="en-US" altLang="ko-KR" sz="1600" dirty="0" err="1" smtClean="0"/>
              <a:t>usr</a:t>
            </a:r>
            <a:r>
              <a:rPr lang="en-US" altLang="ko-KR" sz="1600" dirty="0" smtClean="0"/>
              <a:t>/local/openjdk-8/bin/java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985411" y="6164142"/>
            <a:ext cx="1845021" cy="517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33741" y="4879818"/>
            <a:ext cx="6310267" cy="629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169" y="2590854"/>
            <a:ext cx="5668177" cy="1192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830432" y="5717864"/>
            <a:ext cx="2034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#cd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usr</a:t>
            </a:r>
            <a:r>
              <a:rPr lang="en-US" altLang="ko-KR" sz="1600" dirty="0" smtClean="0"/>
              <a:t>/local</a:t>
            </a:r>
          </a:p>
          <a:p>
            <a:r>
              <a:rPr lang="en-US" altLang="ko-KR" sz="1600" dirty="0" smtClean="0"/>
              <a:t>#mv openjdk-8 java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5729332" y="2643516"/>
            <a:ext cx="6310267" cy="1094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4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153</Words>
  <Application>Microsoft Office PowerPoint</Application>
  <PresentationFormat>와이드스크린</PresentationFormat>
  <Paragraphs>59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Docker</vt:lpstr>
      <vt:lpstr>Jenkins(1/3)</vt:lpstr>
      <vt:lpstr>Jenkins(2/3)</vt:lpstr>
      <vt:lpstr>Jenkins(3/3)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멀티캠퍼스</dc:creator>
  <cp:lastModifiedBy>멀티캠퍼스</cp:lastModifiedBy>
  <cp:revision>11</cp:revision>
  <dcterms:created xsi:type="dcterms:W3CDTF">2020-10-20T16:48:48Z</dcterms:created>
  <dcterms:modified xsi:type="dcterms:W3CDTF">2020-10-21T03:47:35Z</dcterms:modified>
</cp:coreProperties>
</file>