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3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DBCD8-C9F6-4F8F-8C71-ACF295425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1700F0-4311-427A-A68B-5D446563D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F6349-C7CF-4BBC-BB6B-D426D6B3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A184-E036-4A98-9E2B-DDE2E82250FA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E9BBC-B903-401A-BBE6-BA0839FD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64888-3098-4416-9BF6-7130B1D7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813-18B1-4906-A736-C43C28197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25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70221-7BBD-4283-BBB5-4A990367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EC535-3784-4626-A3B8-87E7D7492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8A621D-5DEE-413B-82A4-4B128F46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A184-E036-4A98-9E2B-DDE2E82250FA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777CF-CB9D-4514-9042-BF915F64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45551-A3EC-4603-A885-64BBA4D8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813-18B1-4906-A736-C43C28197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0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A8BBA4-375A-4A31-8A4F-005588A92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17AA23-5E56-4FA9-8D38-C6DF72EE7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D0CD5-1937-4F4D-BC87-C4E9C7FE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A184-E036-4A98-9E2B-DDE2E82250FA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CE54D-1238-437B-BEDA-5656BDCF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DD8F4-0C8D-4E17-BCDB-EC61C5B0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813-18B1-4906-A736-C43C28197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7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AA34D-C152-4305-8CBA-F8E8E4CB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04C92-0427-449C-AE62-D990B260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08C61-DD90-465A-805D-98185295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A184-E036-4A98-9E2B-DDE2E82250FA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F3F4B-C67D-4E4F-A44F-C9322774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F6134-4439-4943-A683-2CC280E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813-18B1-4906-A736-C43C28197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5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0C169-02CE-4DAE-8ACC-0353F87C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3361B0-27CA-436A-829F-AD40F0356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BFD0C-2DD5-46F3-9465-B0628FD7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A184-E036-4A98-9E2B-DDE2E82250FA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0A90C-9569-41C0-8C59-FB13AA6A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10CBA-4B97-48C3-B3CF-F48C3260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813-18B1-4906-A736-C43C28197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01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CAB85-4247-4CA6-AF3C-1B37BF87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FB5D0-0562-4CE6-8A42-D8E5CF893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5EAB06-2886-4008-9EAE-FCFC4E52E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E1688-4FDC-4537-9D2C-8CE50C31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A184-E036-4A98-9E2B-DDE2E82250FA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82D9DE-F460-469E-99A8-B5CEB9D7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52ECB3-2461-4DA7-B57B-BF3A01F9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813-18B1-4906-A736-C43C28197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63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015E9-CB22-4097-8756-55D66325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52BE84-471D-4E46-85BF-9FDA6223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0E7E90-858A-4AFF-8C28-EB64DAE31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D5DF6F-B981-45F0-B7FB-B9E03B5D1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AC5C94-F432-4FAA-BEF8-EE6F445CD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A3D983-3D5D-4B9E-B469-DA88C34C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A184-E036-4A98-9E2B-DDE2E82250FA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BAA887-77EC-4A4D-B210-30AB12C1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D8E936-18F0-4F92-987A-BB3D8432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813-18B1-4906-A736-C43C28197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2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66B30-33EF-4DC5-AB7A-950C188B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AC5410-5C9D-4FB9-ADE9-03835DC9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A184-E036-4A98-9E2B-DDE2E82250FA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03BAC-0774-4CC0-A99E-DF123F4A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6CADA2-6F97-444A-A481-6229C6DB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813-18B1-4906-A736-C43C28197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84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69DF26-719B-4990-AF98-DF9F0CBE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A184-E036-4A98-9E2B-DDE2E82250FA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BFD471-9294-4D5F-BDB1-1AA2984B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5F5E5-67E9-4E27-817A-34560859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813-18B1-4906-A736-C43C28197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1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028B4-5791-4053-B588-AEBC2AE9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9D045-D041-48D7-B19B-9B8D384E3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E7C7A4-3230-43BA-8E0A-2177CD519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DF5EA-2C5F-4916-BE69-27895D29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A184-E036-4A98-9E2B-DDE2E82250FA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4D6ED0-E752-4209-8E58-D83ECEAD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21AA10-D290-4660-B8A7-FEE0B0CE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813-18B1-4906-A736-C43C28197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2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B5E66-96E8-4A63-9068-1FD0E85E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5770AB-43A7-4C0A-AB5D-9AE74320B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C3A229-23CB-49CD-9318-250DFC93E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74C0D7-79D8-4142-AEA6-79E98EDC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A184-E036-4A98-9E2B-DDE2E82250FA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C84B8-C2A2-461C-BB81-BEBB8B25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002D7D-9BCD-4902-AD36-BE568F8B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813-18B1-4906-A736-C43C28197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2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C93D07-E136-4575-B70C-4F5FD875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65F0E-42D5-45C7-A76C-9A5BC9654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45414-9FC5-490D-9600-2F9A57FE0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3A184-E036-4A98-9E2B-DDE2E82250FA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2E868-CCA3-4065-A961-0E85CB17E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B5182-EB06-4172-91DE-3914D607B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7813-18B1-4906-A736-C43C28197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8C90FA-9842-4078-9E78-AFD013969830}"/>
              </a:ext>
            </a:extLst>
          </p:cNvPr>
          <p:cNvSpPr txBox="1"/>
          <p:nvPr/>
        </p:nvSpPr>
        <p:spPr>
          <a:xfrm>
            <a:off x="7169354" y="1091194"/>
            <a:ext cx="401340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Century Gothic" panose="020B0502020202020204" pitchFamily="34" charset="0"/>
              </a:rPr>
              <a:t>mood</a:t>
            </a:r>
            <a:r>
              <a:rPr lang="en-US" altLang="ko-KR" sz="60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60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Century Gothic" panose="020B0502020202020204" pitchFamily="34" charset="0"/>
              </a:rPr>
              <a:t>board</a:t>
            </a:r>
            <a:r>
              <a:rPr lang="en-US" altLang="ko-KR" sz="60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altLang="ko-KR" sz="60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Century Gothic" panose="020B0502020202020204" pitchFamily="34" charset="0"/>
              </a:rPr>
              <a:t>curation.</a:t>
            </a:r>
            <a:endParaRPr lang="ko-KR" altLang="en-US" sz="60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9CB5F0-8FE1-40CE-BF7A-0F01A2B38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169355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21FBF77-C303-4ACA-B823-8F7E052AFF6D}"/>
              </a:ext>
            </a:extLst>
          </p:cNvPr>
          <p:cNvSpPr/>
          <p:nvPr/>
        </p:nvSpPr>
        <p:spPr>
          <a:xfrm>
            <a:off x="8059992" y="4415818"/>
            <a:ext cx="1071816" cy="351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Discover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8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7A49DBE-AF4A-4AAF-A02B-EDA3719CC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00" b="64557"/>
          <a:stretch/>
        </p:blipFill>
        <p:spPr>
          <a:xfrm>
            <a:off x="0" y="762514"/>
            <a:ext cx="3698572" cy="18172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C2B77A9-85D5-4D96-889F-D0888B685F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8" r="14400" b="55512"/>
          <a:stretch/>
        </p:blipFill>
        <p:spPr>
          <a:xfrm>
            <a:off x="5657088" y="774497"/>
            <a:ext cx="3488375" cy="18172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B1B20F7-298A-4231-9AFE-58D3060986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400"/>
          <a:stretch/>
        </p:blipFill>
        <p:spPr>
          <a:xfrm>
            <a:off x="1" y="2791899"/>
            <a:ext cx="3698572" cy="18172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A2A4A2-DD4D-42BE-A829-3E7C897C51BB}"/>
              </a:ext>
            </a:extLst>
          </p:cNvPr>
          <p:cNvSpPr txBox="1"/>
          <p:nvPr/>
        </p:nvSpPr>
        <p:spPr>
          <a:xfrm>
            <a:off x="2731008" y="-20219"/>
            <a:ext cx="971972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Century Gothic" panose="020B0502020202020204" pitchFamily="34" charset="0"/>
              </a:rPr>
              <a:t>mood</a:t>
            </a:r>
            <a:r>
              <a:rPr lang="en-US" altLang="ko-KR" sz="28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28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Century Gothic" panose="020B0502020202020204" pitchFamily="34" charset="0"/>
              </a:rPr>
              <a:t>board</a:t>
            </a:r>
            <a:r>
              <a:rPr lang="en-US" altLang="ko-KR" sz="28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28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Century Gothic" panose="020B0502020202020204" pitchFamily="34" charset="0"/>
              </a:rPr>
              <a:t>curation.</a:t>
            </a:r>
            <a:endParaRPr lang="ko-KR" altLang="en-US" sz="28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C341EFF-E535-472E-96B9-E575F0E6CF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8" r="14400" b="55512"/>
          <a:stretch/>
        </p:blipFill>
        <p:spPr>
          <a:xfrm>
            <a:off x="0" y="4809301"/>
            <a:ext cx="3698572" cy="18172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8C4DF7-6078-467F-8EF8-356B85382AC2}"/>
              </a:ext>
            </a:extLst>
          </p:cNvPr>
          <p:cNvSpPr txBox="1"/>
          <p:nvPr/>
        </p:nvSpPr>
        <p:spPr>
          <a:xfrm>
            <a:off x="312514" y="5219403"/>
            <a:ext cx="4074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FF00"/>
                </a:solidFill>
                <a:latin typeface="Century Gothic" panose="020B0502020202020204" pitchFamily="34" charset="0"/>
              </a:rPr>
              <a:t>color palette</a:t>
            </a:r>
          </a:p>
          <a:p>
            <a:r>
              <a:rPr lang="en-US" altLang="ko-KR" sz="1600" dirty="0">
                <a:solidFill>
                  <a:srgbClr val="FFFF00"/>
                </a:solidFill>
                <a:latin typeface="Century Gothic" panose="020B0502020202020204" pitchFamily="34" charset="0"/>
              </a:rPr>
              <a:t>mood board</a:t>
            </a:r>
            <a:endParaRPr lang="ko-KR" altLang="en-US" sz="1600" dirty="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ED5F1D-DC99-48AC-9985-FC510A14EFD5}"/>
              </a:ext>
            </a:extLst>
          </p:cNvPr>
          <p:cNvSpPr txBox="1"/>
          <p:nvPr/>
        </p:nvSpPr>
        <p:spPr>
          <a:xfrm>
            <a:off x="5969602" y="5402664"/>
            <a:ext cx="4074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FF00"/>
                </a:solidFill>
                <a:latin typeface="Century Gothic" panose="020B0502020202020204" pitchFamily="34" charset="0"/>
              </a:rPr>
              <a:t>branding guide</a:t>
            </a:r>
          </a:p>
          <a:p>
            <a:r>
              <a:rPr lang="en-US" altLang="ko-KR" sz="1600" dirty="0">
                <a:solidFill>
                  <a:srgbClr val="FFFF00"/>
                </a:solidFill>
                <a:latin typeface="Century Gothic" panose="020B0502020202020204" pitchFamily="34" charset="0"/>
              </a:rPr>
              <a:t>mood board</a:t>
            </a:r>
            <a:endParaRPr lang="ko-KR" altLang="en-US" sz="1600" dirty="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1B6CFF-3A63-4DB7-A683-EEFC08958D5C}"/>
              </a:ext>
            </a:extLst>
          </p:cNvPr>
          <p:cNvSpPr/>
          <p:nvPr/>
        </p:nvSpPr>
        <p:spPr>
          <a:xfrm>
            <a:off x="4140648" y="6143551"/>
            <a:ext cx="937550" cy="29701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inspire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2AF0F3-6E80-4B1A-8B49-9FDC02F73A4B}"/>
              </a:ext>
            </a:extLst>
          </p:cNvPr>
          <p:cNvSpPr/>
          <p:nvPr/>
        </p:nvSpPr>
        <p:spPr>
          <a:xfrm>
            <a:off x="9730680" y="6147942"/>
            <a:ext cx="937550" cy="29701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inspire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37B310-ADC9-40B5-90FF-9B8E72152B05}"/>
              </a:ext>
            </a:extLst>
          </p:cNvPr>
          <p:cNvSpPr/>
          <p:nvPr/>
        </p:nvSpPr>
        <p:spPr>
          <a:xfrm>
            <a:off x="1" y="755405"/>
            <a:ext cx="3698572" cy="1831443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ACA3C8-E602-460F-AF14-EFC94B88E333}"/>
              </a:ext>
            </a:extLst>
          </p:cNvPr>
          <p:cNvSpPr txBox="1"/>
          <p:nvPr/>
        </p:nvSpPr>
        <p:spPr>
          <a:xfrm>
            <a:off x="312515" y="1256300"/>
            <a:ext cx="4074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FF00"/>
                </a:solidFill>
                <a:latin typeface="Century Gothic" panose="020B0502020202020204" pitchFamily="34" charset="0"/>
              </a:rPr>
              <a:t>modern</a:t>
            </a:r>
            <a:r>
              <a:rPr lang="ko-KR" altLang="en-US" sz="1600" dirty="0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600" dirty="0">
                <a:solidFill>
                  <a:srgbClr val="FFFF00"/>
                </a:solidFill>
                <a:latin typeface="Century Gothic" panose="020B0502020202020204" pitchFamily="34" charset="0"/>
              </a:rPr>
              <a:t>&amp;</a:t>
            </a:r>
            <a:r>
              <a:rPr lang="ko-KR" altLang="en-US" sz="1600" dirty="0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600" dirty="0">
                <a:solidFill>
                  <a:srgbClr val="FFFF00"/>
                </a:solidFill>
                <a:latin typeface="Century Gothic" panose="020B0502020202020204" pitchFamily="34" charset="0"/>
              </a:rPr>
              <a:t>chic</a:t>
            </a:r>
            <a:r>
              <a:rPr lang="ko-KR" altLang="en-US" sz="1600" dirty="0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600" dirty="0">
                <a:solidFill>
                  <a:srgbClr val="FFFF00"/>
                </a:solidFill>
                <a:latin typeface="Century Gothic" panose="020B0502020202020204" pitchFamily="34" charset="0"/>
              </a:rPr>
              <a:t>mood board</a:t>
            </a:r>
            <a:endParaRPr lang="ko-KR" altLang="en-US" sz="1600" dirty="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D6D2BC-A487-4C66-BA1F-B862B208CD2A}"/>
              </a:ext>
            </a:extLst>
          </p:cNvPr>
          <p:cNvSpPr/>
          <p:nvPr/>
        </p:nvSpPr>
        <p:spPr>
          <a:xfrm>
            <a:off x="4137485" y="2075036"/>
            <a:ext cx="937550" cy="29701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inspire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BCD999-776C-4EE5-BEBD-4BE2A2B0A6E4}"/>
              </a:ext>
            </a:extLst>
          </p:cNvPr>
          <p:cNvSpPr/>
          <p:nvPr/>
        </p:nvSpPr>
        <p:spPr>
          <a:xfrm>
            <a:off x="5657089" y="760279"/>
            <a:ext cx="3488375" cy="1831443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27F8E8-DF77-43EE-BCC4-EC4E7B22F3F0}"/>
              </a:ext>
            </a:extLst>
          </p:cNvPr>
          <p:cNvSpPr txBox="1"/>
          <p:nvPr/>
        </p:nvSpPr>
        <p:spPr>
          <a:xfrm>
            <a:off x="5969602" y="1184599"/>
            <a:ext cx="4074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FF00"/>
                </a:solidFill>
                <a:latin typeface="Century Gothic" panose="020B0502020202020204" pitchFamily="34" charset="0"/>
              </a:rPr>
              <a:t>color palette</a:t>
            </a:r>
          </a:p>
          <a:p>
            <a:r>
              <a:rPr lang="en-US" altLang="ko-KR" sz="1600" dirty="0">
                <a:solidFill>
                  <a:srgbClr val="FFFF00"/>
                </a:solidFill>
                <a:latin typeface="Century Gothic" panose="020B0502020202020204" pitchFamily="34" charset="0"/>
              </a:rPr>
              <a:t>mood board</a:t>
            </a:r>
            <a:endParaRPr lang="ko-KR" altLang="en-US" sz="1600" dirty="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2E1653D-EB38-4C11-B1A0-86B23F19100E}"/>
              </a:ext>
            </a:extLst>
          </p:cNvPr>
          <p:cNvSpPr/>
          <p:nvPr/>
        </p:nvSpPr>
        <p:spPr>
          <a:xfrm>
            <a:off x="9727517" y="2091410"/>
            <a:ext cx="937550" cy="29701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inspire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5F21E37-A3DC-4BFA-8F75-F13F355EAD38}"/>
              </a:ext>
            </a:extLst>
          </p:cNvPr>
          <p:cNvSpPr/>
          <p:nvPr/>
        </p:nvSpPr>
        <p:spPr>
          <a:xfrm>
            <a:off x="1" y="2777732"/>
            <a:ext cx="3698572" cy="1831443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7B9AE-F674-4377-88D6-7ED8A30CE251}"/>
              </a:ext>
            </a:extLst>
          </p:cNvPr>
          <p:cNvSpPr txBox="1"/>
          <p:nvPr/>
        </p:nvSpPr>
        <p:spPr>
          <a:xfrm>
            <a:off x="312513" y="3367033"/>
            <a:ext cx="4074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FF00"/>
                </a:solidFill>
                <a:latin typeface="Century Gothic" panose="020B0502020202020204" pitchFamily="34" charset="0"/>
              </a:rPr>
              <a:t>branding guide</a:t>
            </a:r>
          </a:p>
          <a:p>
            <a:r>
              <a:rPr lang="en-US" altLang="ko-KR" sz="1600" dirty="0">
                <a:solidFill>
                  <a:srgbClr val="FFFF00"/>
                </a:solidFill>
                <a:latin typeface="Century Gothic" panose="020B0502020202020204" pitchFamily="34" charset="0"/>
              </a:rPr>
              <a:t>mood board</a:t>
            </a:r>
            <a:endParaRPr lang="ko-KR" altLang="en-US" sz="1600" dirty="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CE9A06-2139-47AD-917C-68A6229B5E93}"/>
              </a:ext>
            </a:extLst>
          </p:cNvPr>
          <p:cNvSpPr/>
          <p:nvPr/>
        </p:nvSpPr>
        <p:spPr>
          <a:xfrm>
            <a:off x="4094506" y="4152840"/>
            <a:ext cx="937550" cy="29701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inspire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9FAE20B-4B1A-4F94-B684-D73AC93396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00" b="64557"/>
          <a:stretch/>
        </p:blipFill>
        <p:spPr>
          <a:xfrm>
            <a:off x="5657088" y="2847371"/>
            <a:ext cx="3512453" cy="181722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60608971-5805-4457-A179-DD9DABD23841}"/>
              </a:ext>
            </a:extLst>
          </p:cNvPr>
          <p:cNvSpPr/>
          <p:nvPr/>
        </p:nvSpPr>
        <p:spPr>
          <a:xfrm>
            <a:off x="5657088" y="2840262"/>
            <a:ext cx="3512453" cy="1831443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6E5984-45B7-43FA-AD59-12D10C2CCEFD}"/>
              </a:ext>
            </a:extLst>
          </p:cNvPr>
          <p:cNvSpPr txBox="1"/>
          <p:nvPr/>
        </p:nvSpPr>
        <p:spPr>
          <a:xfrm>
            <a:off x="5969603" y="3341157"/>
            <a:ext cx="4074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FF00"/>
                </a:solidFill>
                <a:latin typeface="Century Gothic" panose="020B0502020202020204" pitchFamily="34" charset="0"/>
              </a:rPr>
              <a:t>modern</a:t>
            </a:r>
            <a:r>
              <a:rPr lang="ko-KR" altLang="en-US" sz="1600" dirty="0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600" dirty="0">
                <a:solidFill>
                  <a:srgbClr val="FFFF00"/>
                </a:solidFill>
                <a:latin typeface="Century Gothic" panose="020B0502020202020204" pitchFamily="34" charset="0"/>
              </a:rPr>
              <a:t>&amp;</a:t>
            </a:r>
            <a:r>
              <a:rPr lang="ko-KR" altLang="en-US" sz="1600" dirty="0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600" dirty="0">
                <a:solidFill>
                  <a:srgbClr val="FFFF00"/>
                </a:solidFill>
                <a:latin typeface="Century Gothic" panose="020B0502020202020204" pitchFamily="34" charset="0"/>
              </a:rPr>
              <a:t>chic</a:t>
            </a:r>
            <a:r>
              <a:rPr lang="ko-KR" altLang="en-US" sz="1600" dirty="0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600" dirty="0">
                <a:solidFill>
                  <a:srgbClr val="FFFF00"/>
                </a:solidFill>
                <a:latin typeface="Century Gothic" panose="020B0502020202020204" pitchFamily="34" charset="0"/>
              </a:rPr>
              <a:t>mood board</a:t>
            </a:r>
            <a:endParaRPr lang="ko-KR" altLang="en-US" sz="1600" dirty="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41F8AE4-56E7-45A7-B71A-DEC57F29BA1B}"/>
              </a:ext>
            </a:extLst>
          </p:cNvPr>
          <p:cNvSpPr/>
          <p:nvPr/>
        </p:nvSpPr>
        <p:spPr>
          <a:xfrm>
            <a:off x="9794573" y="4159893"/>
            <a:ext cx="937550" cy="29701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inspire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5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7A49DBE-AF4A-4AAF-A02B-EDA3719CC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557"/>
          <a:stretch/>
        </p:blipFill>
        <p:spPr>
          <a:xfrm>
            <a:off x="0" y="0"/>
            <a:ext cx="6096000" cy="1817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2D4BCD-DDFB-464F-961B-4CFE7E205AC6}"/>
              </a:ext>
            </a:extLst>
          </p:cNvPr>
          <p:cNvSpPr txBox="1"/>
          <p:nvPr/>
        </p:nvSpPr>
        <p:spPr>
          <a:xfrm>
            <a:off x="312515" y="493786"/>
            <a:ext cx="4074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  <a:latin typeface="Century Gothic" panose="020B0502020202020204" pitchFamily="34" charset="0"/>
              </a:rPr>
              <a:t>modern</a:t>
            </a:r>
            <a:r>
              <a:rPr lang="ko-KR" altLang="en-US" sz="4000" dirty="0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4000" dirty="0">
                <a:solidFill>
                  <a:srgbClr val="FFFF00"/>
                </a:solidFill>
                <a:latin typeface="Century Gothic" panose="020B0502020202020204" pitchFamily="34" charset="0"/>
              </a:rPr>
              <a:t>&amp;</a:t>
            </a:r>
            <a:r>
              <a:rPr lang="ko-KR" altLang="en-US" sz="4000" dirty="0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4000" dirty="0">
                <a:solidFill>
                  <a:srgbClr val="FFFF00"/>
                </a:solidFill>
                <a:latin typeface="Century Gothic" panose="020B0502020202020204" pitchFamily="34" charset="0"/>
              </a:rPr>
              <a:t>chic</a:t>
            </a:r>
            <a:r>
              <a:rPr lang="ko-KR" altLang="en-US" sz="4000" dirty="0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Century Gothic" panose="020B0502020202020204" pitchFamily="34" charset="0"/>
              </a:rPr>
              <a:t>mood board</a:t>
            </a:r>
            <a:endParaRPr lang="ko-KR" altLang="en-US" sz="2000" dirty="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B7C66F-0412-4272-A2D0-DA120B4AD4A6}"/>
              </a:ext>
            </a:extLst>
          </p:cNvPr>
          <p:cNvSpPr/>
          <p:nvPr/>
        </p:nvSpPr>
        <p:spPr>
          <a:xfrm>
            <a:off x="208344" y="2013995"/>
            <a:ext cx="5717894" cy="297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243A90-87E5-4092-9857-3B7E3B1286C3}"/>
              </a:ext>
            </a:extLst>
          </p:cNvPr>
          <p:cNvSpPr/>
          <p:nvPr/>
        </p:nvSpPr>
        <p:spPr>
          <a:xfrm>
            <a:off x="208344" y="2013995"/>
            <a:ext cx="937550" cy="29701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inspire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6587EB-D171-40B2-80B1-19F6AF5D87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56" b="39584"/>
          <a:stretch/>
        </p:blipFill>
        <p:spPr>
          <a:xfrm>
            <a:off x="208344" y="2507780"/>
            <a:ext cx="1946982" cy="19137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864320-2EB7-4031-87CC-5AD5CF51D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891" y="2507780"/>
            <a:ext cx="1905673" cy="19137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672B67-3C96-4F89-B68E-1F888F7CC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44" y="4546990"/>
            <a:ext cx="1946982" cy="19552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EED6E8F-46E4-49BC-A715-FFC9A35B4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0890" y="4546988"/>
            <a:ext cx="1946981" cy="192685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F5A4DF-D031-4603-8F69-232B36D52AEE}"/>
              </a:ext>
            </a:extLst>
          </p:cNvPr>
          <p:cNvSpPr/>
          <p:nvPr/>
        </p:nvSpPr>
        <p:spPr>
          <a:xfrm>
            <a:off x="6408515" y="1"/>
            <a:ext cx="2309304" cy="493785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#hashtag </a:t>
            </a:r>
            <a:r>
              <a:rPr lang="ko-KR" altLang="en-US" dirty="0">
                <a:solidFill>
                  <a:schemeClr val="tx1"/>
                </a:solidFill>
              </a:rPr>
              <a:t>검색 기능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5EE96-2D57-4053-BCDF-496BA867EB89}"/>
              </a:ext>
            </a:extLst>
          </p:cNvPr>
          <p:cNvSpPr txBox="1"/>
          <p:nvPr/>
        </p:nvSpPr>
        <p:spPr>
          <a:xfrm>
            <a:off x="6408515" y="648498"/>
            <a:ext cx="33284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Generation Z </a:t>
            </a:r>
          </a:p>
          <a:p>
            <a:endParaRPr lang="en-US" altLang="ko-KR" dirty="0"/>
          </a:p>
          <a:p>
            <a:r>
              <a:rPr lang="en-US" altLang="ko-KR" dirty="0"/>
              <a:t>Model agency </a:t>
            </a:r>
          </a:p>
          <a:p>
            <a:endParaRPr lang="en-US" altLang="ko-KR" dirty="0"/>
          </a:p>
          <a:p>
            <a:r>
              <a:rPr lang="en-US" altLang="ko-KR" dirty="0"/>
              <a:t>Artist agency </a:t>
            </a:r>
          </a:p>
          <a:p>
            <a:endParaRPr lang="en-US" altLang="ko-KR" dirty="0"/>
          </a:p>
          <a:p>
            <a:r>
              <a:rPr lang="en-US" altLang="ko-KR" dirty="0"/>
              <a:t>Photographer / Korea / global </a:t>
            </a:r>
          </a:p>
          <a:p>
            <a:endParaRPr lang="en-US" altLang="ko-KR" dirty="0"/>
          </a:p>
          <a:p>
            <a:r>
              <a:rPr lang="en-US" altLang="ko-KR" dirty="0"/>
              <a:t>Stylist </a:t>
            </a:r>
          </a:p>
          <a:p>
            <a:endParaRPr lang="en-US" altLang="ko-KR" dirty="0"/>
          </a:p>
          <a:p>
            <a:r>
              <a:rPr lang="en-US" altLang="ko-KR" dirty="0"/>
              <a:t>Makeup &amp; hair artist </a:t>
            </a:r>
          </a:p>
          <a:p>
            <a:endParaRPr lang="en-US" altLang="ko-KR" dirty="0"/>
          </a:p>
          <a:p>
            <a:r>
              <a:rPr lang="en-US" altLang="ko-KR" dirty="0"/>
              <a:t>Design studio </a:t>
            </a:r>
          </a:p>
          <a:p>
            <a:endParaRPr lang="en-US" altLang="ko-KR" dirty="0"/>
          </a:p>
          <a:p>
            <a:r>
              <a:rPr lang="en-US" altLang="ko-KR" dirty="0"/>
              <a:t>Magazine &amp; webzine </a:t>
            </a:r>
          </a:p>
          <a:p>
            <a:endParaRPr lang="en-US" altLang="ko-KR" dirty="0"/>
          </a:p>
          <a:p>
            <a:r>
              <a:rPr lang="en-US" altLang="ko-KR" dirty="0"/>
              <a:t>Mood asset </a:t>
            </a:r>
          </a:p>
          <a:p>
            <a:endParaRPr lang="en-US" altLang="ko-KR" dirty="0"/>
          </a:p>
          <a:p>
            <a:r>
              <a:rPr lang="en-US" altLang="ko-KR" dirty="0"/>
              <a:t>Branding </a:t>
            </a:r>
          </a:p>
          <a:p>
            <a:endParaRPr lang="en-US" altLang="ko-KR" dirty="0"/>
          </a:p>
          <a:p>
            <a:r>
              <a:rPr lang="en-US" altLang="ko-KR" dirty="0"/>
              <a:t>Rising brand 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D9011C-1BEF-49CF-9012-E00216A1DB5A}"/>
              </a:ext>
            </a:extLst>
          </p:cNvPr>
          <p:cNvSpPr/>
          <p:nvPr/>
        </p:nvSpPr>
        <p:spPr>
          <a:xfrm>
            <a:off x="9030334" y="0"/>
            <a:ext cx="2503298" cy="162153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 </a:t>
            </a:r>
            <a:r>
              <a:rPr lang="ko-KR" altLang="en-US" dirty="0">
                <a:solidFill>
                  <a:schemeClr val="tx1"/>
                </a:solidFill>
              </a:rPr>
              <a:t>카테고리 추가 기능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카테고리 삭제 기능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 </a:t>
            </a:r>
            <a:r>
              <a:rPr lang="ko-KR" altLang="en-US" dirty="0">
                <a:solidFill>
                  <a:schemeClr val="tx1"/>
                </a:solidFill>
              </a:rPr>
              <a:t>링크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추가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삭제 기능</a:t>
            </a:r>
          </a:p>
        </p:txBody>
      </p:sp>
    </p:spTree>
    <p:extLst>
      <p:ext uri="{BB962C8B-B14F-4D97-AF65-F5344CB8AC3E}">
        <p14:creationId xmlns:p14="http://schemas.microsoft.com/office/powerpoint/2010/main" val="110057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1C83277-DAA9-41B2-9FDE-4AB5F048C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04" y="56943"/>
            <a:ext cx="3145489" cy="680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3D36834-C290-4174-9AB9-B35F52572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62"/>
          <a:stretch/>
        </p:blipFill>
        <p:spPr>
          <a:xfrm>
            <a:off x="353568" y="407198"/>
            <a:ext cx="8620254" cy="581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4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92</Words>
  <Application>Microsoft Office PowerPoint</Application>
  <PresentationFormat>와이드스크린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재환 김</dc:creator>
  <cp:lastModifiedBy>재환 김</cp:lastModifiedBy>
  <cp:revision>30</cp:revision>
  <dcterms:created xsi:type="dcterms:W3CDTF">2020-02-13T10:21:00Z</dcterms:created>
  <dcterms:modified xsi:type="dcterms:W3CDTF">2020-02-13T12:02:14Z</dcterms:modified>
</cp:coreProperties>
</file>